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8" r:id="rId2"/>
    <p:sldId id="259" r:id="rId3"/>
    <p:sldId id="260" r:id="rId4"/>
    <p:sldId id="261" r:id="rId5"/>
    <p:sldId id="262" r:id="rId6"/>
  </p:sldIdLst>
  <p:sldSz cx="9144000" cy="5143500" type="screen16x9"/>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17"/>
    <a:srgbClr val="FFE525"/>
    <a:srgbClr val="F2C5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000"/>
    <p:restoredTop sz="94715"/>
  </p:normalViewPr>
  <p:slideViewPr>
    <p:cSldViewPr>
      <p:cViewPr>
        <p:scale>
          <a:sx n="115" d="100"/>
          <a:sy n="115" d="100"/>
        </p:scale>
        <p:origin x="82" y="-58"/>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95" d="100"/>
          <a:sy n="95" d="100"/>
        </p:scale>
        <p:origin x="372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45972B-BC84-4FFF-8CD1-818836243AAE}" type="datetimeFigureOut">
              <a:rPr lang="sl-SI" smtClean="0"/>
              <a:t>3. 06. 2020</a:t>
            </a:fld>
            <a:endParaRPr lang="sl-SI"/>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7612FB-366E-40D9-A467-92CD0C904C64}" type="slidenum">
              <a:rPr lang="sl-SI" smtClean="0"/>
              <a:t>‹#›</a:t>
            </a:fld>
            <a:endParaRPr lang="sl-SI"/>
          </a:p>
        </p:txBody>
      </p:sp>
    </p:spTree>
    <p:extLst>
      <p:ext uri="{BB962C8B-B14F-4D97-AF65-F5344CB8AC3E}">
        <p14:creationId xmlns:p14="http://schemas.microsoft.com/office/powerpoint/2010/main" val="224192854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825CF9-1B78-48DD-8D20-1CA6BF43EBB5}" type="datetimeFigureOut">
              <a:rPr lang="sl-SI" smtClean="0"/>
              <a:t>3. 06. 2020</a:t>
            </a:fld>
            <a:endParaRPr lang="sl-SI"/>
          </a:p>
        </p:txBody>
      </p:sp>
      <p:sp>
        <p:nvSpPr>
          <p:cNvPr id="4" name="Ograda stranske slik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E06CE-51AA-4A89-8A7F-D073BCACD2E6}" type="slidenum">
              <a:rPr lang="sl-SI" smtClean="0"/>
              <a:t>‹#›</a:t>
            </a:fld>
            <a:endParaRPr lang="sl-SI"/>
          </a:p>
        </p:txBody>
      </p:sp>
    </p:spTree>
    <p:extLst>
      <p:ext uri="{BB962C8B-B14F-4D97-AF65-F5344CB8AC3E}">
        <p14:creationId xmlns:p14="http://schemas.microsoft.com/office/powerpoint/2010/main" val="15484574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pic>
        <p:nvPicPr>
          <p:cNvPr id="4" name="Slika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9" y="-187262"/>
            <a:ext cx="9141130" cy="6094087"/>
          </a:xfrm>
          <a:prstGeom prst="rect">
            <a:avLst/>
          </a:prstGeom>
        </p:spPr>
      </p:pic>
      <p:sp>
        <p:nvSpPr>
          <p:cNvPr id="3" name="Pravokotnik 2"/>
          <p:cNvSpPr/>
          <p:nvPr userDrawn="1"/>
        </p:nvSpPr>
        <p:spPr>
          <a:xfrm>
            <a:off x="0" y="555526"/>
            <a:ext cx="4788024" cy="2088232"/>
          </a:xfrm>
          <a:prstGeom prst="rect">
            <a:avLst/>
          </a:prstGeom>
          <a:solidFill>
            <a:srgbClr val="FFDE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latin typeface="Arial" panose="020B0604020202020204" pitchFamily="34" charset="0"/>
              <a:cs typeface="Arial" panose="020B0604020202020204" pitchFamily="34" charset="0"/>
            </a:endParaRPr>
          </a:p>
        </p:txBody>
      </p:sp>
      <p:cxnSp>
        <p:nvCxnSpPr>
          <p:cNvPr id="10" name="Raven povezovalnik 9"/>
          <p:cNvCxnSpPr/>
          <p:nvPr userDrawn="1"/>
        </p:nvCxnSpPr>
        <p:spPr>
          <a:xfrm flipH="1">
            <a:off x="0" y="2859782"/>
            <a:ext cx="3059832" cy="0"/>
          </a:xfrm>
          <a:prstGeom prst="line">
            <a:avLst/>
          </a:prstGeom>
          <a:ln w="28575">
            <a:solidFill>
              <a:srgbClr val="FFDE17"/>
            </a:solidFill>
          </a:ln>
        </p:spPr>
        <p:style>
          <a:lnRef idx="1">
            <a:schemeClr val="accent4"/>
          </a:lnRef>
          <a:fillRef idx="0">
            <a:schemeClr val="accent4"/>
          </a:fillRef>
          <a:effectRef idx="0">
            <a:schemeClr val="accent4"/>
          </a:effectRef>
          <a:fontRef idx="minor">
            <a:schemeClr val="tx1"/>
          </a:fontRef>
        </p:style>
      </p:cxnSp>
      <p:cxnSp>
        <p:nvCxnSpPr>
          <p:cNvPr id="13" name="Raven povezovalnik 12"/>
          <p:cNvCxnSpPr/>
          <p:nvPr userDrawn="1"/>
        </p:nvCxnSpPr>
        <p:spPr>
          <a:xfrm flipH="1">
            <a:off x="3851920" y="2859782"/>
            <a:ext cx="936104" cy="0"/>
          </a:xfrm>
          <a:prstGeom prst="line">
            <a:avLst/>
          </a:prstGeom>
          <a:ln w="28575">
            <a:solidFill>
              <a:srgbClr val="FFDE17"/>
            </a:solidFill>
          </a:ln>
        </p:spPr>
        <p:style>
          <a:lnRef idx="1">
            <a:schemeClr val="accent4"/>
          </a:lnRef>
          <a:fillRef idx="0">
            <a:schemeClr val="accent4"/>
          </a:fillRef>
          <a:effectRef idx="0">
            <a:schemeClr val="accent4"/>
          </a:effectRef>
          <a:fontRef idx="minor">
            <a:schemeClr val="tx1"/>
          </a:fontRef>
        </p:style>
      </p:cxnSp>
      <p:sp>
        <p:nvSpPr>
          <p:cNvPr id="22" name="Pravokotnik 21"/>
          <p:cNvSpPr/>
          <p:nvPr userDrawn="1"/>
        </p:nvSpPr>
        <p:spPr>
          <a:xfrm>
            <a:off x="0" y="3075806"/>
            <a:ext cx="4788024" cy="1224136"/>
          </a:xfrm>
          <a:prstGeom prst="rect">
            <a:avLst/>
          </a:prstGeom>
          <a:solidFill>
            <a:srgbClr val="FFDE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latin typeface="Arial" panose="020B0604020202020204" pitchFamily="34" charset="0"/>
              <a:cs typeface="Arial" panose="020B0604020202020204" pitchFamily="34" charset="0"/>
            </a:endParaRPr>
          </a:p>
        </p:txBody>
      </p:sp>
      <p:sp>
        <p:nvSpPr>
          <p:cNvPr id="11" name="Naslov 1"/>
          <p:cNvSpPr>
            <a:spLocks noGrp="1"/>
          </p:cNvSpPr>
          <p:nvPr>
            <p:ph type="title" hasCustomPrompt="1"/>
          </p:nvPr>
        </p:nvSpPr>
        <p:spPr>
          <a:xfrm>
            <a:off x="395536" y="699542"/>
            <a:ext cx="3960440" cy="1042034"/>
          </a:xfrm>
        </p:spPr>
        <p:txBody>
          <a:bodyPr>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PRESENTATION</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368" y="483518"/>
            <a:ext cx="957626" cy="957626"/>
          </a:xfrm>
          <a:prstGeom prst="rect">
            <a:avLst/>
          </a:prstGeom>
        </p:spPr>
      </p:pic>
      <p:sp>
        <p:nvSpPr>
          <p:cNvPr id="23" name="Ograda besedila 3"/>
          <p:cNvSpPr>
            <a:spLocks noGrp="1"/>
          </p:cNvSpPr>
          <p:nvPr>
            <p:ph type="body" sz="half" idx="10" hasCustomPrompt="1"/>
          </p:nvPr>
        </p:nvSpPr>
        <p:spPr>
          <a:xfrm>
            <a:off x="395536" y="1831743"/>
            <a:ext cx="3960440" cy="740007"/>
          </a:xfrm>
        </p:spPr>
        <p:txBody>
          <a:bodyPr>
            <a:normAutofit/>
          </a:bodyPr>
          <a:lstStyle>
            <a:lvl1pPr marL="0" indent="0" algn="l">
              <a:buFont typeface="Arial" panose="020B0604020202020204" pitchFamily="34" charset="0"/>
              <a:buNone/>
              <a:defRPr lang="en-US" sz="15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Subtitle of the presentation</a:t>
            </a:r>
          </a:p>
        </p:txBody>
      </p:sp>
      <p:sp>
        <p:nvSpPr>
          <p:cNvPr id="24" name="Ograda besedila 3"/>
          <p:cNvSpPr>
            <a:spLocks noGrp="1"/>
          </p:cNvSpPr>
          <p:nvPr>
            <p:ph type="body" sz="half" idx="13" hasCustomPrompt="1"/>
          </p:nvPr>
        </p:nvSpPr>
        <p:spPr>
          <a:xfrm>
            <a:off x="359532" y="3255826"/>
            <a:ext cx="3996444" cy="864096"/>
          </a:xfrm>
        </p:spPr>
        <p:txBody>
          <a:bodyPr>
            <a:normAutofit/>
          </a:bodyPr>
          <a:lstStyle>
            <a:lvl1pPr marL="0" indent="0" algn="l">
              <a:buFont typeface="Arial" panose="020B0604020202020204" pitchFamily="34" charset="0"/>
              <a:buNone/>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Insert text here (Author, date, etc.) </a:t>
            </a:r>
          </a:p>
        </p:txBody>
      </p:sp>
    </p:spTree>
    <p:extLst>
      <p:ext uri="{BB962C8B-B14F-4D97-AF65-F5344CB8AC3E}">
        <p14:creationId xmlns:p14="http://schemas.microsoft.com/office/powerpoint/2010/main" val="205049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hort Description Slide">
    <p:bg>
      <p:bgPr>
        <a:solidFill>
          <a:srgbClr val="FFDE17"/>
        </a:solidFill>
        <a:effectLst/>
      </p:bgPr>
    </p:bg>
    <p:spTree>
      <p:nvGrpSpPr>
        <p:cNvPr id="1" name=""/>
        <p:cNvGrpSpPr/>
        <p:nvPr/>
      </p:nvGrpSpPr>
      <p:grpSpPr>
        <a:xfrm>
          <a:off x="0" y="0"/>
          <a:ext cx="0" cy="0"/>
          <a:chOff x="0" y="0"/>
          <a:chExt cx="0" cy="0"/>
        </a:xfrm>
      </p:grpSpPr>
      <p:cxnSp>
        <p:nvCxnSpPr>
          <p:cNvPr id="6" name="Raven povezovalnik 5"/>
          <p:cNvCxnSpPr/>
          <p:nvPr userDrawn="1"/>
        </p:nvCxnSpPr>
        <p:spPr>
          <a:xfrm flipH="1">
            <a:off x="1979712" y="1917581"/>
            <a:ext cx="5112568" cy="0"/>
          </a:xfrm>
          <a:prstGeom prst="line">
            <a:avLst/>
          </a:prstGeom>
          <a:ln w="28575">
            <a:solidFill>
              <a:schemeClr val="tx2"/>
            </a:solidFill>
          </a:ln>
        </p:spPr>
        <p:style>
          <a:lnRef idx="1">
            <a:schemeClr val="accent4"/>
          </a:lnRef>
          <a:fillRef idx="0">
            <a:schemeClr val="accent4"/>
          </a:fillRef>
          <a:effectRef idx="0">
            <a:schemeClr val="accent4"/>
          </a:effectRef>
          <a:fontRef idx="minor">
            <a:schemeClr val="tx1"/>
          </a:fontRef>
        </p:style>
      </p:cxnSp>
      <p:sp>
        <p:nvSpPr>
          <p:cNvPr id="14" name="PoljeZBesedilom 13"/>
          <p:cNvSpPr txBox="1"/>
          <p:nvPr userDrawn="1"/>
        </p:nvSpPr>
        <p:spPr>
          <a:xfrm>
            <a:off x="3779" y="911791"/>
            <a:ext cx="9144000" cy="861774"/>
          </a:xfrm>
          <a:prstGeom prst="rect">
            <a:avLst/>
          </a:prstGeom>
          <a:noFill/>
        </p:spPr>
        <p:txBody>
          <a:bodyPr wrap="square" rtlCol="0">
            <a:spAutoFit/>
          </a:bodyPr>
          <a:lstStyle/>
          <a:p>
            <a:pPr algn="ctr"/>
            <a:r>
              <a:rPr lang="sl-SI" sz="2500" b="1" i="0" dirty="0">
                <a:solidFill>
                  <a:schemeClr val="bg1"/>
                </a:solidFill>
                <a:latin typeface="Arial" panose="020B0604020202020204" pitchFamily="34" charset="0"/>
                <a:ea typeface="Avenir Next Demi Bold" charset="0"/>
                <a:cs typeface="Arial" panose="020B0604020202020204" pitchFamily="34" charset="0"/>
              </a:rPr>
              <a:t>SHORT DESCRIPTION </a:t>
            </a:r>
            <a:br>
              <a:rPr lang="sl-SI" sz="2500" b="1" i="0" dirty="0">
                <a:solidFill>
                  <a:schemeClr val="bg1"/>
                </a:solidFill>
                <a:latin typeface="Arial" panose="020B0604020202020204" pitchFamily="34" charset="0"/>
                <a:ea typeface="Avenir Next Demi Bold" charset="0"/>
                <a:cs typeface="Arial" panose="020B0604020202020204" pitchFamily="34" charset="0"/>
              </a:rPr>
            </a:br>
            <a:r>
              <a:rPr lang="sl-SI" sz="2500" b="1" i="0" dirty="0">
                <a:solidFill>
                  <a:schemeClr val="bg1"/>
                </a:solidFill>
                <a:latin typeface="Arial" panose="020B0604020202020204" pitchFamily="34" charset="0"/>
                <a:ea typeface="Avenir Next Demi Bold" charset="0"/>
                <a:cs typeface="Arial" panose="020B0604020202020204" pitchFamily="34" charset="0"/>
              </a:rPr>
              <a:t>OF THE APPRENTICE TRACK</a:t>
            </a:r>
          </a:p>
        </p:txBody>
      </p:sp>
      <p:sp>
        <p:nvSpPr>
          <p:cNvPr id="2" name="TextBox 1"/>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www.apprenticetrack.eu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sp>
        <p:nvSpPr>
          <p:cNvPr id="8" name="PoljeZBesedilom 9">
            <a:extLst>
              <a:ext uri="{FF2B5EF4-FFF2-40B4-BE49-F238E27FC236}">
                <a16:creationId xmlns:a16="http://schemas.microsoft.com/office/drawing/2014/main" id="{C67AD2B6-BF33-6F42-9495-CF9B96E36D07}"/>
              </a:ext>
            </a:extLst>
          </p:cNvPr>
          <p:cNvSpPr txBox="1"/>
          <p:nvPr userDrawn="1"/>
        </p:nvSpPr>
        <p:spPr>
          <a:xfrm>
            <a:off x="1945223" y="2345561"/>
            <a:ext cx="5291073" cy="19543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l-SI" sz="1100" kern="1200" dirty="0">
                <a:solidFill>
                  <a:schemeClr val="tx1"/>
                </a:solidFill>
                <a:effectLst/>
                <a:latin typeface="Arial" panose="020B0604020202020204" pitchFamily="34" charset="0"/>
                <a:ea typeface="+mn-ea"/>
                <a:cs typeface="Arial" panose="020B0604020202020204" pitchFamily="34" charset="0"/>
              </a:rPr>
              <a:t>Apprenticeships allow students to build up skills and knowledge, while providing companies with a reliable way to evaluate potential future hires and the benefit from fresh perspectives offered by academia. Despite their advantages, apprenticeships are challenging to manage, as the needs of students and of specific enterprises are difficult to match, particularly when organizations need to deal with massive amounts of students and, consequently, data. Structured communication channels between enterprises and students, robust management systems and clear evaluation protocols are necessary to manage such a complex system, are therefore needed to enable the launch of valuable, steady and sustainable Apprenticeship Programmes.</a:t>
            </a:r>
          </a:p>
          <a:p>
            <a:pPr marL="0" marR="0" indent="0" algn="ctr" defTabSz="914400" rtl="0" eaLnBrk="1" fontAlgn="auto" latinLnBrk="0" hangingPunct="1">
              <a:lnSpc>
                <a:spcPct val="100000"/>
              </a:lnSpc>
              <a:spcBef>
                <a:spcPts val="0"/>
              </a:spcBef>
              <a:spcAft>
                <a:spcPts val="0"/>
              </a:spcAft>
              <a:buClrTx/>
              <a:buSzTx/>
              <a:buFontTx/>
              <a:buNone/>
              <a:tabLst/>
              <a:defRPr/>
            </a:pPr>
            <a:endParaRPr lang="sl-SI" sz="11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2547C189-44F3-DF46-9682-6D00F7F2AD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142278180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Slide">
    <p:bg>
      <p:bgPr>
        <a:solidFill>
          <a:srgbClr val="FFDE17"/>
        </a:solidFill>
        <a:effectLst/>
      </p:bgPr>
    </p:bg>
    <p:spTree>
      <p:nvGrpSpPr>
        <p:cNvPr id="1" name=""/>
        <p:cNvGrpSpPr/>
        <p:nvPr/>
      </p:nvGrpSpPr>
      <p:grpSpPr>
        <a:xfrm>
          <a:off x="0" y="0"/>
          <a:ext cx="0" cy="0"/>
          <a:chOff x="0" y="0"/>
          <a:chExt cx="0" cy="0"/>
        </a:xfrm>
      </p:grpSpPr>
      <p:cxnSp>
        <p:nvCxnSpPr>
          <p:cNvPr id="6" name="Raven povezovalnik 5"/>
          <p:cNvCxnSpPr/>
          <p:nvPr userDrawn="1"/>
        </p:nvCxnSpPr>
        <p:spPr>
          <a:xfrm flipH="1">
            <a:off x="1979712" y="2643758"/>
            <a:ext cx="5112568" cy="0"/>
          </a:xfrm>
          <a:prstGeom prst="line">
            <a:avLst/>
          </a:prstGeom>
          <a:ln w="28575">
            <a:solidFill>
              <a:schemeClr val="tx2"/>
            </a:solidFill>
          </a:ln>
        </p:spPr>
        <p:style>
          <a:lnRef idx="1">
            <a:schemeClr val="accent4"/>
          </a:lnRef>
          <a:fillRef idx="0">
            <a:schemeClr val="accent4"/>
          </a:fillRef>
          <a:effectRef idx="0">
            <a:schemeClr val="accent4"/>
          </a:effectRef>
          <a:fontRef idx="minor">
            <a:schemeClr val="tx1"/>
          </a:fontRef>
        </p:style>
      </p:cxnSp>
      <p:sp>
        <p:nvSpPr>
          <p:cNvPr id="2" name="PoljeZBesedilom 1"/>
          <p:cNvSpPr txBox="1"/>
          <p:nvPr userDrawn="1"/>
        </p:nvSpPr>
        <p:spPr>
          <a:xfrm>
            <a:off x="0" y="1635646"/>
            <a:ext cx="9144000" cy="861774"/>
          </a:xfrm>
          <a:prstGeom prst="rect">
            <a:avLst/>
          </a:prstGeom>
          <a:noFill/>
        </p:spPr>
        <p:txBody>
          <a:bodyPr wrap="square" rtlCol="0">
            <a:spAutoFit/>
          </a:bodyPr>
          <a:lstStyle/>
          <a:p>
            <a:pPr algn="ctr"/>
            <a:r>
              <a:rPr lang="sl-SI" sz="2500" b="1" i="0" dirty="0">
                <a:solidFill>
                  <a:schemeClr val="bg1"/>
                </a:solidFill>
                <a:latin typeface="Arial" panose="020B0604020202020204" pitchFamily="34" charset="0"/>
                <a:ea typeface="Avenir Next Demi Bold" charset="0"/>
                <a:cs typeface="Arial" panose="020B0604020202020204" pitchFamily="34" charset="0"/>
              </a:rPr>
              <a:t>THANK</a:t>
            </a:r>
            <a:r>
              <a:rPr lang="sl-SI" sz="2500" b="1" i="0" baseline="0" dirty="0">
                <a:solidFill>
                  <a:schemeClr val="bg1"/>
                </a:solidFill>
                <a:latin typeface="Arial" panose="020B0604020202020204" pitchFamily="34" charset="0"/>
                <a:ea typeface="Avenir Next Demi Bold" charset="0"/>
                <a:cs typeface="Arial" panose="020B0604020202020204" pitchFamily="34" charset="0"/>
              </a:rPr>
              <a:t> YOU FOR </a:t>
            </a:r>
          </a:p>
          <a:p>
            <a:pPr algn="ctr"/>
            <a:r>
              <a:rPr lang="sl-SI" sz="2500" b="1" i="0" baseline="0" dirty="0">
                <a:solidFill>
                  <a:schemeClr val="bg1"/>
                </a:solidFill>
                <a:latin typeface="Arial" panose="020B0604020202020204" pitchFamily="34" charset="0"/>
                <a:ea typeface="Avenir Next Demi Bold" charset="0"/>
                <a:cs typeface="Arial" panose="020B0604020202020204" pitchFamily="34" charset="0"/>
              </a:rPr>
              <a:t>YOUR ATTENTION</a:t>
            </a:r>
            <a:endParaRPr lang="sl-SI" sz="2500" b="1" i="0" dirty="0">
              <a:solidFill>
                <a:schemeClr val="bg1"/>
              </a:solidFill>
              <a:latin typeface="Arial" panose="020B0604020202020204" pitchFamily="34" charset="0"/>
              <a:ea typeface="Avenir Next Demi Bold" charset="0"/>
              <a:cs typeface="Arial" panose="020B0604020202020204" pitchFamily="34" charset="0"/>
            </a:endParaRPr>
          </a:p>
        </p:txBody>
      </p:sp>
      <p:sp>
        <p:nvSpPr>
          <p:cNvPr id="13" name="Naslov 1"/>
          <p:cNvSpPr>
            <a:spLocks noGrp="1"/>
          </p:cNvSpPr>
          <p:nvPr>
            <p:ph type="title" hasCustomPrompt="1"/>
          </p:nvPr>
        </p:nvSpPr>
        <p:spPr>
          <a:xfrm>
            <a:off x="0" y="2931790"/>
            <a:ext cx="9143999" cy="520799"/>
          </a:xfrm>
        </p:spPr>
        <p:txBody>
          <a:bodyPr anchor="b">
            <a:normAutofit/>
          </a:bodyPr>
          <a:lstStyle>
            <a:lvl1pPr algn="ctr">
              <a:defRPr sz="1100" b="0" i="0" baseline="0">
                <a:latin typeface="Arial" panose="020B0604020202020204" pitchFamily="34" charset="0"/>
                <a:ea typeface="Arial" panose="020B0604020202020204" pitchFamily="34" charset="0"/>
                <a:cs typeface="Arial" panose="020B0604020202020204" pitchFamily="34" charset="0"/>
              </a:defRPr>
            </a:lvl1pPr>
          </a:lstStyle>
          <a:p>
            <a:r>
              <a:rPr lang="sl-SI" dirty="0" err="1"/>
              <a:t>Autor</a:t>
            </a:r>
            <a:r>
              <a:rPr lang="sl-SI" dirty="0"/>
              <a:t>:</a:t>
            </a:r>
            <a:br>
              <a:rPr lang="sl-SI" dirty="0"/>
            </a:br>
            <a:r>
              <a:rPr lang="sl-SI" dirty="0" err="1"/>
              <a:t>Mail</a:t>
            </a:r>
            <a:r>
              <a:rPr lang="sl-SI" dirty="0"/>
              <a:t>:</a:t>
            </a:r>
          </a:p>
        </p:txBody>
      </p:sp>
      <p:sp>
        <p:nvSpPr>
          <p:cNvPr id="15" name="PoljeZBesedilom 14"/>
          <p:cNvSpPr txBox="1"/>
          <p:nvPr userDrawn="1"/>
        </p:nvSpPr>
        <p:spPr>
          <a:xfrm>
            <a:off x="0" y="4011910"/>
            <a:ext cx="9144000" cy="261610"/>
          </a:xfrm>
          <a:prstGeom prst="rect">
            <a:avLst/>
          </a:prstGeom>
          <a:noFill/>
        </p:spPr>
        <p:txBody>
          <a:bodyPr wrap="square" rtlCol="0">
            <a:spAutoFit/>
          </a:bodyPr>
          <a:lstStyle/>
          <a:p>
            <a:pPr algn="ctr"/>
            <a:r>
              <a:rPr lang="sl-SI" sz="1100" b="0" i="0" dirty="0" err="1">
                <a:solidFill>
                  <a:schemeClr val="tx1"/>
                </a:solidFill>
                <a:latin typeface="Arial" panose="020B0604020202020204" pitchFamily="34" charset="0"/>
                <a:ea typeface="Avenir Next Medium" charset="0"/>
                <a:cs typeface="Arial" panose="020B0604020202020204" pitchFamily="34" charset="0"/>
              </a:rPr>
              <a:t>You</a:t>
            </a:r>
            <a:r>
              <a:rPr lang="sl-SI" sz="1100" b="0" i="0" dirty="0">
                <a:solidFill>
                  <a:schemeClr val="tx1"/>
                </a:solidFill>
                <a:latin typeface="Arial" panose="020B0604020202020204" pitchFamily="34" charset="0"/>
                <a:ea typeface="Avenir Next Medium" charset="0"/>
                <a:cs typeface="Arial" panose="020B0604020202020204" pitchFamily="34" charset="0"/>
              </a:rPr>
              <a:t> </a:t>
            </a:r>
            <a:r>
              <a:rPr lang="sl-SI" sz="1100" b="0" i="0" dirty="0" err="1">
                <a:solidFill>
                  <a:schemeClr val="tx1"/>
                </a:solidFill>
                <a:latin typeface="Arial" panose="020B0604020202020204" pitchFamily="34" charset="0"/>
                <a:ea typeface="Avenir Next Medium" charset="0"/>
                <a:cs typeface="Arial" panose="020B0604020202020204" pitchFamily="34" charset="0"/>
              </a:rPr>
              <a:t>can</a:t>
            </a:r>
            <a:r>
              <a:rPr lang="sl-SI" sz="1100" b="0" i="0" dirty="0">
                <a:solidFill>
                  <a:schemeClr val="tx1"/>
                </a:solidFill>
                <a:latin typeface="Arial" panose="020B0604020202020204" pitchFamily="34" charset="0"/>
                <a:ea typeface="Avenir Next Medium" charset="0"/>
                <a:cs typeface="Arial" panose="020B0604020202020204" pitchFamily="34" charset="0"/>
              </a:rPr>
              <a:t> </a:t>
            </a:r>
            <a:r>
              <a:rPr lang="sl-SI" sz="1100" b="0" i="0" dirty="0" err="1">
                <a:solidFill>
                  <a:schemeClr val="tx1"/>
                </a:solidFill>
                <a:latin typeface="Arial" panose="020B0604020202020204" pitchFamily="34" charset="0"/>
                <a:ea typeface="Avenir Next Medium" charset="0"/>
                <a:cs typeface="Arial" panose="020B0604020202020204" pitchFamily="34" charset="0"/>
              </a:rPr>
              <a:t>download</a:t>
            </a:r>
            <a:r>
              <a:rPr lang="sl-SI" sz="1100" b="0" i="0" dirty="0">
                <a:solidFill>
                  <a:schemeClr val="tx1"/>
                </a:solidFill>
                <a:latin typeface="Arial" panose="020B0604020202020204" pitchFamily="34" charset="0"/>
                <a:ea typeface="Avenir Next Medium" charset="0"/>
                <a:cs typeface="Arial" panose="020B0604020202020204" pitchFamily="34" charset="0"/>
              </a:rPr>
              <a:t> </a:t>
            </a:r>
            <a:r>
              <a:rPr lang="sl-SI" sz="1100" b="0" i="0" dirty="0" err="1">
                <a:solidFill>
                  <a:schemeClr val="tx1"/>
                </a:solidFill>
                <a:latin typeface="Arial" panose="020B0604020202020204" pitchFamily="34" charset="0"/>
                <a:ea typeface="Avenir Next Medium" charset="0"/>
                <a:cs typeface="Arial" panose="020B0604020202020204" pitchFamily="34" charset="0"/>
              </a:rPr>
              <a:t>this</a:t>
            </a:r>
            <a:r>
              <a:rPr lang="sl-SI" sz="1100" b="0" i="0" dirty="0">
                <a:solidFill>
                  <a:schemeClr val="tx1"/>
                </a:solidFill>
                <a:latin typeface="Arial" panose="020B0604020202020204" pitchFamily="34" charset="0"/>
                <a:ea typeface="Avenir Next Medium" charset="0"/>
                <a:cs typeface="Arial" panose="020B0604020202020204" pitchFamily="34" charset="0"/>
              </a:rPr>
              <a:t> </a:t>
            </a:r>
            <a:r>
              <a:rPr lang="sl-SI" sz="1100" b="0" i="0" dirty="0" err="1">
                <a:solidFill>
                  <a:schemeClr val="tx1"/>
                </a:solidFill>
                <a:latin typeface="Arial" panose="020B0604020202020204" pitchFamily="34" charset="0"/>
                <a:ea typeface="Avenir Next Medium" charset="0"/>
                <a:cs typeface="Arial" panose="020B0604020202020204" pitchFamily="34" charset="0"/>
              </a:rPr>
              <a:t>presentation</a:t>
            </a:r>
            <a:r>
              <a:rPr lang="sl-SI" sz="1100" b="0" i="0" dirty="0">
                <a:solidFill>
                  <a:schemeClr val="tx1"/>
                </a:solidFill>
                <a:latin typeface="Arial" panose="020B0604020202020204" pitchFamily="34" charset="0"/>
                <a:ea typeface="Avenir Next Medium" charset="0"/>
                <a:cs typeface="Arial" panose="020B0604020202020204" pitchFamily="34" charset="0"/>
              </a:rPr>
              <a:t> at:</a:t>
            </a:r>
          </a:p>
        </p:txBody>
      </p:sp>
      <p:sp>
        <p:nvSpPr>
          <p:cNvPr id="7" name="Ograda besedila 3"/>
          <p:cNvSpPr>
            <a:spLocks noGrp="1"/>
          </p:cNvSpPr>
          <p:nvPr>
            <p:ph type="body" sz="half" idx="2" hasCustomPrompt="1"/>
          </p:nvPr>
        </p:nvSpPr>
        <p:spPr>
          <a:xfrm>
            <a:off x="0" y="4244678"/>
            <a:ext cx="9144000" cy="415304"/>
          </a:xfrm>
        </p:spPr>
        <p:txBody>
          <a:bodyPr>
            <a:normAutofit/>
          </a:bodyPr>
          <a:lstStyle>
            <a:lvl1pPr marL="0" indent="0" algn="ctr">
              <a:buFont typeface="Arial" panose="020B0604020202020204" pitchFamily="34" charset="0"/>
              <a:buNone/>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www.site.com</a:t>
            </a:r>
          </a:p>
        </p:txBody>
      </p:sp>
      <p:pic>
        <p:nvPicPr>
          <p:cNvPr id="9" name="Picture 8">
            <a:extLst>
              <a:ext uri="{FF2B5EF4-FFF2-40B4-BE49-F238E27FC236}">
                <a16:creationId xmlns:a16="http://schemas.microsoft.com/office/drawing/2014/main" id="{9E22FD25-EC1D-B241-A68A-E3F694C627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110842028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chnical Slide">
    <p:bg>
      <p:bgPr>
        <a:solidFill>
          <a:srgbClr val="FFDE17"/>
        </a:solidFill>
        <a:effectLst/>
      </p:bgPr>
    </p:bg>
    <p:spTree>
      <p:nvGrpSpPr>
        <p:cNvPr id="1" name=""/>
        <p:cNvGrpSpPr/>
        <p:nvPr/>
      </p:nvGrpSpPr>
      <p:grpSpPr>
        <a:xfrm>
          <a:off x="0" y="0"/>
          <a:ext cx="0" cy="0"/>
          <a:chOff x="0" y="0"/>
          <a:chExt cx="0" cy="0"/>
        </a:xfrm>
      </p:grpSpPr>
      <p:cxnSp>
        <p:nvCxnSpPr>
          <p:cNvPr id="6" name="Raven povezovalnik 5"/>
          <p:cNvCxnSpPr/>
          <p:nvPr userDrawn="1"/>
        </p:nvCxnSpPr>
        <p:spPr>
          <a:xfrm flipH="1">
            <a:off x="1043608" y="843558"/>
            <a:ext cx="5112568" cy="0"/>
          </a:xfrm>
          <a:prstGeom prst="line">
            <a:avLst/>
          </a:prstGeom>
          <a:ln w="28575">
            <a:solidFill>
              <a:schemeClr val="tx2"/>
            </a:solidFill>
          </a:ln>
        </p:spPr>
        <p:style>
          <a:lnRef idx="1">
            <a:schemeClr val="accent4"/>
          </a:lnRef>
          <a:fillRef idx="0">
            <a:schemeClr val="accent4"/>
          </a:fillRef>
          <a:effectRef idx="0">
            <a:schemeClr val="accent4"/>
          </a:effectRef>
          <a:fontRef idx="minor">
            <a:schemeClr val="tx1"/>
          </a:fontRef>
        </p:style>
      </p:cxnSp>
      <p:pic>
        <p:nvPicPr>
          <p:cNvPr id="5" name="Slik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4385" y="4078649"/>
            <a:ext cx="365309" cy="365309"/>
          </a:xfrm>
          <a:prstGeom prst="rect">
            <a:avLst/>
          </a:prstGeom>
        </p:spPr>
      </p:pic>
      <p:pic>
        <p:nvPicPr>
          <p:cNvPr id="7" name="Picture 3" descr="C:\Users\Jani\Desktop\_ BEEHiVES\Power Point\_ EU flag.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498441" y="4093892"/>
            <a:ext cx="1152128" cy="350066"/>
          </a:xfrm>
          <a:prstGeom prst="rect">
            <a:avLst/>
          </a:prstGeom>
          <a:noFill/>
          <a:extLst>
            <a:ext uri="{909E8E84-426E-40DD-AFC4-6F175D3DCCD1}">
              <a14:hiddenFill xmlns:a14="http://schemas.microsoft.com/office/drawing/2010/main">
                <a:solidFill>
                  <a:srgbClr val="FFFFFF"/>
                </a:solidFill>
              </a14:hiddenFill>
            </a:ext>
          </a:extLst>
        </p:spPr>
      </p:pic>
      <p:sp>
        <p:nvSpPr>
          <p:cNvPr id="10" name="PoljeZBesedilom 9"/>
          <p:cNvSpPr txBox="1"/>
          <p:nvPr userDrawn="1"/>
        </p:nvSpPr>
        <p:spPr>
          <a:xfrm>
            <a:off x="937111" y="954656"/>
            <a:ext cx="5291073" cy="31700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a:t>
            </a:r>
            <a:r>
              <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 </a:t>
            </a:r>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held responsible for any use which may be made of the information contained therein.</a:t>
            </a:r>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algn="l">
              <a:defRPr/>
            </a:pPr>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This work is licensed under a Creative Commons Attribution </a:t>
            </a:r>
            <a:r>
              <a:rPr lang="en-US" sz="800" b="0" i="0" dirty="0" err="1">
                <a:solidFill>
                  <a:schemeClr val="tx1">
                    <a:lumMod val="75000"/>
                    <a:lumOff val="25000"/>
                  </a:schemeClr>
                </a:solidFill>
                <a:latin typeface="Arial" panose="020B0604020202020204" pitchFamily="34" charset="0"/>
                <a:ea typeface="Avenir Next Medium" charset="0"/>
                <a:cs typeface="Arial" panose="020B0604020202020204" pitchFamily="34" charset="0"/>
              </a:rPr>
              <a:t>ShareAlike</a:t>
            </a:r>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 4.0 International License.</a:t>
            </a:r>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algn="l">
              <a:defRPr/>
            </a:pPr>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algn="l"/>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You are free to:</a:t>
            </a:r>
          </a:p>
          <a:p>
            <a:pPr algn="l"/>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Share — copy and redistribute the material in any medium or format</a:t>
            </a:r>
          </a:p>
          <a:p>
            <a:pPr algn="l"/>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Adapt — remix, transform, and build upon the material</a:t>
            </a:r>
          </a:p>
          <a:p>
            <a:pPr algn="l"/>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for any purpose, even commercially.</a:t>
            </a:r>
          </a:p>
          <a:p>
            <a:pPr algn="l"/>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The licensor cannot revoke these freedoms as long as you follow the license terms.</a:t>
            </a:r>
          </a:p>
          <a:p>
            <a:pPr algn="l">
              <a:defRPr/>
            </a:pPr>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algn="l"/>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algn="l">
              <a:defRPr/>
            </a:pPr>
            <a:r>
              <a:rPr lang="sl-SI" sz="800" b="0" i="0" dirty="0" err="1">
                <a:solidFill>
                  <a:schemeClr val="tx1">
                    <a:lumMod val="75000"/>
                    <a:lumOff val="25000"/>
                  </a:schemeClr>
                </a:solidFill>
                <a:latin typeface="Arial" panose="020B0604020202020204" pitchFamily="34" charset="0"/>
                <a:ea typeface="Avenir Next Medium" charset="0"/>
                <a:cs typeface="Arial" panose="020B0604020202020204" pitchFamily="34" charset="0"/>
              </a:rPr>
              <a:t>Under</a:t>
            </a:r>
            <a:r>
              <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 </a:t>
            </a:r>
            <a:r>
              <a:rPr lang="sl-SI" sz="800" b="0" i="0" dirty="0" err="1">
                <a:solidFill>
                  <a:schemeClr val="tx1">
                    <a:lumMod val="75000"/>
                    <a:lumOff val="25000"/>
                  </a:schemeClr>
                </a:solidFill>
                <a:latin typeface="Arial" panose="020B0604020202020204" pitchFamily="34" charset="0"/>
                <a:ea typeface="Avenir Next Medium" charset="0"/>
                <a:cs typeface="Arial" panose="020B0604020202020204" pitchFamily="34" charset="0"/>
              </a:rPr>
              <a:t>the</a:t>
            </a:r>
            <a:r>
              <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 </a:t>
            </a:r>
            <a:r>
              <a:rPr lang="sl-SI" sz="800" b="0" i="0" dirty="0" err="1">
                <a:solidFill>
                  <a:schemeClr val="tx1">
                    <a:lumMod val="75000"/>
                    <a:lumOff val="25000"/>
                  </a:schemeClr>
                </a:solidFill>
                <a:latin typeface="Arial" panose="020B0604020202020204" pitchFamily="34" charset="0"/>
                <a:ea typeface="Avenir Next Medium" charset="0"/>
                <a:cs typeface="Arial" panose="020B0604020202020204" pitchFamily="34" charset="0"/>
              </a:rPr>
              <a:t>following</a:t>
            </a:r>
            <a:r>
              <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 </a:t>
            </a:r>
            <a:r>
              <a:rPr lang="sl-SI" sz="800" b="0" i="0" dirty="0" err="1">
                <a:solidFill>
                  <a:schemeClr val="tx1">
                    <a:lumMod val="75000"/>
                    <a:lumOff val="25000"/>
                  </a:schemeClr>
                </a:solidFill>
                <a:latin typeface="Arial" panose="020B0604020202020204" pitchFamily="34" charset="0"/>
                <a:ea typeface="Avenir Next Medium" charset="0"/>
                <a:cs typeface="Arial" panose="020B0604020202020204" pitchFamily="34" charset="0"/>
              </a:rPr>
              <a:t>conditions</a:t>
            </a:r>
            <a:r>
              <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a:t>
            </a:r>
          </a:p>
          <a:p>
            <a:pPr algn="l">
              <a:defRPr/>
            </a:pPr>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Attribution — You must give appropriate credit, provide a link to the license, and</a:t>
            </a:r>
            <a:r>
              <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 </a:t>
            </a:r>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indicate if changes were made. You may do so in any reasonable manner, but not in any way that suggests the licensor endorses you or your use.</a:t>
            </a:r>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algn="l">
              <a:defRPr/>
            </a:pPr>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algn="l">
              <a:defRPr/>
            </a:pPr>
            <a:r>
              <a:rPr lang="en-US" sz="800" b="0" i="0" dirty="0" err="1">
                <a:solidFill>
                  <a:schemeClr val="tx1">
                    <a:lumMod val="75000"/>
                    <a:lumOff val="25000"/>
                  </a:schemeClr>
                </a:solidFill>
                <a:latin typeface="Arial" panose="020B0604020202020204" pitchFamily="34" charset="0"/>
                <a:ea typeface="Avenir Next Medium" charset="0"/>
                <a:cs typeface="Arial" panose="020B0604020202020204" pitchFamily="34" charset="0"/>
              </a:rPr>
              <a:t>ShareAlike</a:t>
            </a:r>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 — If you remix, transform, or build upon the material, you must distribute your contributions under the same license as the original.</a:t>
            </a:r>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algn="l">
              <a:defRPr/>
            </a:pPr>
            <a:r>
              <a:rPr lang="en-US"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rPr>
              <a:t>No additional restrictions — You may not apply legal terms or technological </a:t>
            </a:r>
            <a:endParaRPr lang="sl-SI" sz="800" b="0" i="0" dirty="0">
              <a:solidFill>
                <a:schemeClr val="tx1">
                  <a:lumMod val="75000"/>
                  <a:lumOff val="25000"/>
                </a:schemeClr>
              </a:solidFill>
              <a:latin typeface="Arial" panose="020B0604020202020204" pitchFamily="34" charset="0"/>
              <a:ea typeface="Avenir Next Medium" charset="0"/>
              <a:cs typeface="Arial" panose="020B0604020202020204" pitchFamily="34" charset="0"/>
            </a:endParaRPr>
          </a:p>
          <a:p>
            <a:pPr algn="l">
              <a:defRPr/>
            </a:pPr>
            <a:endParaRPr lang="sl-SI" sz="800" dirty="0">
              <a:solidFill>
                <a:schemeClr val="tx1">
                  <a:lumMod val="75000"/>
                  <a:lumOff val="25000"/>
                </a:schemeClr>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l-SI" sz="1200" dirty="0">
              <a:solidFill>
                <a:schemeClr val="tx1">
                  <a:lumMod val="75000"/>
                  <a:lumOff val="25000"/>
                </a:schemeClr>
              </a:solidFill>
              <a:latin typeface="Arial" panose="020B0604020202020204" pitchFamily="34" charset="0"/>
              <a:cs typeface="Arial" panose="020B0604020202020204" pitchFamily="34" charset="0"/>
            </a:endParaRPr>
          </a:p>
          <a:p>
            <a:pPr algn="l"/>
            <a:endParaRPr lang="sl-SI" sz="12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20D8E24D-6F96-7846-BF8F-132678E5505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40053026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Slide ">
    <p:bg>
      <p:bgPr>
        <a:solidFill>
          <a:srgbClr val="FFDE17"/>
        </a:solidFill>
        <a:effectLst/>
      </p:bgPr>
    </p:bg>
    <p:spTree>
      <p:nvGrpSpPr>
        <p:cNvPr id="1" name=""/>
        <p:cNvGrpSpPr/>
        <p:nvPr/>
      </p:nvGrpSpPr>
      <p:grpSpPr>
        <a:xfrm>
          <a:off x="0" y="0"/>
          <a:ext cx="0" cy="0"/>
          <a:chOff x="0" y="0"/>
          <a:chExt cx="0" cy="0"/>
        </a:xfrm>
      </p:grpSpPr>
      <p:cxnSp>
        <p:nvCxnSpPr>
          <p:cNvPr id="6" name="Raven povezovalnik 5"/>
          <p:cNvCxnSpPr/>
          <p:nvPr userDrawn="1"/>
        </p:nvCxnSpPr>
        <p:spPr>
          <a:xfrm flipH="1">
            <a:off x="1979712" y="1347614"/>
            <a:ext cx="5112568" cy="0"/>
          </a:xfrm>
          <a:prstGeom prst="line">
            <a:avLst/>
          </a:prstGeom>
          <a:ln w="28575">
            <a:solidFill>
              <a:schemeClr val="tx2"/>
            </a:solidFill>
          </a:ln>
        </p:spPr>
        <p:style>
          <a:lnRef idx="1">
            <a:schemeClr val="accent4"/>
          </a:lnRef>
          <a:fillRef idx="0">
            <a:schemeClr val="accent4"/>
          </a:fillRef>
          <a:effectRef idx="0">
            <a:schemeClr val="accent4"/>
          </a:effectRef>
          <a:fontRef idx="minor">
            <a:schemeClr val="tx1"/>
          </a:fontRef>
        </p:style>
      </p:cxnSp>
      <p:sp>
        <p:nvSpPr>
          <p:cNvPr id="14" name="PoljeZBesedilom 13"/>
          <p:cNvSpPr txBox="1"/>
          <p:nvPr userDrawn="1"/>
        </p:nvSpPr>
        <p:spPr>
          <a:xfrm>
            <a:off x="3779" y="771550"/>
            <a:ext cx="9144000" cy="477054"/>
          </a:xfrm>
          <a:prstGeom prst="rect">
            <a:avLst/>
          </a:prstGeom>
          <a:noFill/>
        </p:spPr>
        <p:txBody>
          <a:bodyPr wrap="square" rtlCol="0">
            <a:spAutoFit/>
          </a:bodyPr>
          <a:lstStyle/>
          <a:p>
            <a:pPr algn="ctr"/>
            <a:r>
              <a:rPr lang="sl-SI" sz="2500" b="1" i="0" dirty="0">
                <a:solidFill>
                  <a:schemeClr val="bg1"/>
                </a:solidFill>
                <a:latin typeface="Arial" panose="020B0604020202020204" pitchFamily="34" charset="0"/>
                <a:ea typeface="Avenir Next Demi Bold" charset="0"/>
                <a:cs typeface="Arial" panose="020B0604020202020204" pitchFamily="34" charset="0"/>
              </a:rPr>
              <a:t>INTRODUCTION</a:t>
            </a:r>
          </a:p>
        </p:txBody>
      </p:sp>
      <p:sp>
        <p:nvSpPr>
          <p:cNvPr id="2" name="TextBox 1"/>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www.apprenticetrack.eu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sp>
        <p:nvSpPr>
          <p:cNvPr id="7" name="Ograda besedila 3">
            <a:extLst>
              <a:ext uri="{FF2B5EF4-FFF2-40B4-BE49-F238E27FC236}">
                <a16:creationId xmlns:a16="http://schemas.microsoft.com/office/drawing/2014/main" id="{9D8707D9-BBE6-4541-942C-DE18AE7BEEFA}"/>
              </a:ext>
            </a:extLst>
          </p:cNvPr>
          <p:cNvSpPr>
            <a:spLocks noGrp="1"/>
          </p:cNvSpPr>
          <p:nvPr>
            <p:ph type="body" sz="half" idx="10" hasCustomPrompt="1"/>
          </p:nvPr>
        </p:nvSpPr>
        <p:spPr>
          <a:xfrm>
            <a:off x="2195737" y="1789955"/>
            <a:ext cx="4608512" cy="2654003"/>
          </a:xfrm>
        </p:spPr>
        <p:txBody>
          <a:bodyPr>
            <a:normAutofit/>
          </a:bodyPr>
          <a:lstStyle>
            <a:lvl1pPr marL="0" indent="0" algn="l">
              <a:buFont typeface="Arial" panose="020B0604020202020204" pitchFamily="34" charset="0"/>
              <a:buNone/>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Click to add text</a:t>
            </a:r>
          </a:p>
        </p:txBody>
      </p:sp>
      <p:pic>
        <p:nvPicPr>
          <p:cNvPr id="8" name="Picture 7">
            <a:extLst>
              <a:ext uri="{FF2B5EF4-FFF2-40B4-BE49-F238E27FC236}">
                <a16:creationId xmlns:a16="http://schemas.microsoft.com/office/drawing/2014/main" id="{2458FA51-8C56-3747-8901-7AC48EE126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401695367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
    <p:bg>
      <p:bgPr>
        <a:solidFill>
          <a:srgbClr val="FFDE17"/>
        </a:solidFill>
        <a:effectLst/>
      </p:bgPr>
    </p:bg>
    <p:spTree>
      <p:nvGrpSpPr>
        <p:cNvPr id="1" name=""/>
        <p:cNvGrpSpPr/>
        <p:nvPr/>
      </p:nvGrpSpPr>
      <p:grpSpPr>
        <a:xfrm>
          <a:off x="0" y="0"/>
          <a:ext cx="0" cy="0"/>
          <a:chOff x="0" y="0"/>
          <a:chExt cx="0" cy="0"/>
        </a:xfrm>
      </p:grpSpPr>
      <p:sp>
        <p:nvSpPr>
          <p:cNvPr id="11" name="Naslov 1"/>
          <p:cNvSpPr>
            <a:spLocks noGrp="1"/>
          </p:cNvSpPr>
          <p:nvPr>
            <p:ph type="title" hasCustomPrompt="1"/>
          </p:nvPr>
        </p:nvSpPr>
        <p:spPr>
          <a:xfrm>
            <a:off x="1619672" y="267494"/>
            <a:ext cx="7486800" cy="576064"/>
          </a:xfrm>
        </p:spPr>
        <p:txBody>
          <a:bodyPr>
            <a:noAutofit/>
          </a:bodyPr>
          <a:lstStyle>
            <a:lvl1pPr algn="l">
              <a:defRPr sz="20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sl-SI" dirty="0"/>
              <a:t>AGENDA</a:t>
            </a:r>
          </a:p>
        </p:txBody>
      </p:sp>
      <p:sp>
        <p:nvSpPr>
          <p:cNvPr id="19" name="Ograda besedila 3"/>
          <p:cNvSpPr>
            <a:spLocks noGrp="1"/>
          </p:cNvSpPr>
          <p:nvPr>
            <p:ph type="body" sz="half" idx="10" hasCustomPrompt="1"/>
          </p:nvPr>
        </p:nvSpPr>
        <p:spPr>
          <a:xfrm>
            <a:off x="1628156" y="1429914"/>
            <a:ext cx="5841851" cy="997819"/>
          </a:xfrm>
        </p:spPr>
        <p:txBody>
          <a:bodyPr>
            <a:normAutofit/>
          </a:bodyPr>
          <a:lstStyle>
            <a:lvl1pPr marL="0" indent="0" algn="l">
              <a:buFont typeface="Arial" panose="020B0604020202020204" pitchFamily="34" charset="0"/>
              <a:buNone/>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Inser text here</a:t>
            </a:r>
          </a:p>
        </p:txBody>
      </p:sp>
      <p:sp>
        <p:nvSpPr>
          <p:cNvPr id="20" name="Ograda besedila 3"/>
          <p:cNvSpPr>
            <a:spLocks noGrp="1"/>
          </p:cNvSpPr>
          <p:nvPr>
            <p:ph type="body" sz="half" idx="24" hasCustomPrompt="1"/>
          </p:nvPr>
        </p:nvSpPr>
        <p:spPr>
          <a:xfrm>
            <a:off x="1628156" y="1059582"/>
            <a:ext cx="5841851" cy="504056"/>
          </a:xfrm>
        </p:spPr>
        <p:txBody>
          <a:bodyPr>
            <a:normAutofit/>
          </a:bodyPr>
          <a:lstStyle>
            <a:lvl1pPr marL="0" indent="0" algn="l">
              <a:buFont typeface="Arial" panose="020B0604020202020204" pitchFamily="34" charset="0"/>
              <a:buNone/>
              <a:defRPr lang="en-US" sz="1200" b="1"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Section title goes here</a:t>
            </a:r>
          </a:p>
        </p:txBody>
      </p:sp>
      <p:sp>
        <p:nvSpPr>
          <p:cNvPr id="34" name="Ograda besedila 3"/>
          <p:cNvSpPr>
            <a:spLocks noGrp="1"/>
          </p:cNvSpPr>
          <p:nvPr>
            <p:ph type="body" sz="half" idx="25" hasCustomPrompt="1"/>
          </p:nvPr>
        </p:nvSpPr>
        <p:spPr>
          <a:xfrm>
            <a:off x="1619672" y="2855939"/>
            <a:ext cx="5841851" cy="997819"/>
          </a:xfrm>
        </p:spPr>
        <p:txBody>
          <a:bodyPr>
            <a:normAutofit/>
          </a:bodyPr>
          <a:lstStyle>
            <a:lvl1pPr marL="0" indent="0" algn="l">
              <a:buFont typeface="Arial" panose="020B0604020202020204" pitchFamily="34" charset="0"/>
              <a:buNone/>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Inser text here</a:t>
            </a:r>
          </a:p>
        </p:txBody>
      </p:sp>
      <p:sp>
        <p:nvSpPr>
          <p:cNvPr id="35" name="Ograda besedila 3"/>
          <p:cNvSpPr>
            <a:spLocks noGrp="1"/>
          </p:cNvSpPr>
          <p:nvPr>
            <p:ph type="body" sz="half" idx="26" hasCustomPrompt="1"/>
          </p:nvPr>
        </p:nvSpPr>
        <p:spPr>
          <a:xfrm>
            <a:off x="1619672" y="2485607"/>
            <a:ext cx="5841851" cy="504056"/>
          </a:xfrm>
        </p:spPr>
        <p:txBody>
          <a:bodyPr>
            <a:normAutofit/>
          </a:bodyPr>
          <a:lstStyle>
            <a:lvl1pPr marL="0" indent="0" algn="l">
              <a:buFont typeface="Arial" panose="020B0604020202020204" pitchFamily="34" charset="0"/>
              <a:buNone/>
              <a:defRPr lang="en-US" sz="1200" b="1"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Section title goes here</a:t>
            </a:r>
          </a:p>
        </p:txBody>
      </p:sp>
      <p:sp>
        <p:nvSpPr>
          <p:cNvPr id="36" name="Ograda besedila 3"/>
          <p:cNvSpPr>
            <a:spLocks noGrp="1"/>
          </p:cNvSpPr>
          <p:nvPr>
            <p:ph type="body" sz="half" idx="27" hasCustomPrompt="1"/>
          </p:nvPr>
        </p:nvSpPr>
        <p:spPr>
          <a:xfrm>
            <a:off x="1628156" y="4155926"/>
            <a:ext cx="5841851" cy="737506"/>
          </a:xfrm>
        </p:spPr>
        <p:txBody>
          <a:bodyPr>
            <a:normAutofit/>
          </a:bodyPr>
          <a:lstStyle>
            <a:lvl1pPr marL="0" indent="0" algn="l">
              <a:buFont typeface="Arial" panose="020B0604020202020204" pitchFamily="34" charset="0"/>
              <a:buNone/>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Inser text here</a:t>
            </a:r>
          </a:p>
        </p:txBody>
      </p:sp>
      <p:sp>
        <p:nvSpPr>
          <p:cNvPr id="37" name="Ograda besedila 3"/>
          <p:cNvSpPr>
            <a:spLocks noGrp="1"/>
          </p:cNvSpPr>
          <p:nvPr>
            <p:ph type="body" sz="half" idx="28" hasCustomPrompt="1"/>
          </p:nvPr>
        </p:nvSpPr>
        <p:spPr>
          <a:xfrm>
            <a:off x="1628156" y="3912184"/>
            <a:ext cx="5841851" cy="372557"/>
          </a:xfrm>
        </p:spPr>
        <p:txBody>
          <a:bodyPr>
            <a:normAutofit/>
          </a:bodyPr>
          <a:lstStyle>
            <a:lvl1pPr marL="0" indent="0" algn="l">
              <a:buFont typeface="Arial" panose="020B0604020202020204" pitchFamily="34" charset="0"/>
              <a:buNone/>
              <a:defRPr lang="en-US" sz="1200" b="1"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Section title goes here</a:t>
            </a:r>
          </a:p>
        </p:txBody>
      </p:sp>
      <p:sp>
        <p:nvSpPr>
          <p:cNvPr id="38" name="Ograda besedila 3"/>
          <p:cNvSpPr>
            <a:spLocks noGrp="1"/>
          </p:cNvSpPr>
          <p:nvPr>
            <p:ph type="body" sz="half" idx="29" hasCustomPrompt="1"/>
          </p:nvPr>
        </p:nvSpPr>
        <p:spPr>
          <a:xfrm>
            <a:off x="332012" y="2485608"/>
            <a:ext cx="1152128" cy="370332"/>
          </a:xfrm>
        </p:spPr>
        <p:txBody>
          <a:bodyPr>
            <a:normAutofit/>
          </a:bodyPr>
          <a:lstStyle>
            <a:lvl1pPr marL="0" indent="0" algn="ctr">
              <a:buFont typeface="Arial" panose="020B0604020202020204" pitchFamily="34" charset="0"/>
              <a:buNone/>
              <a:defRPr lang="en-US" sz="2000" b="1"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02</a:t>
            </a:r>
          </a:p>
        </p:txBody>
      </p:sp>
      <p:sp>
        <p:nvSpPr>
          <p:cNvPr id="39" name="Ograda besedila 3"/>
          <p:cNvSpPr>
            <a:spLocks noGrp="1"/>
          </p:cNvSpPr>
          <p:nvPr>
            <p:ph type="body" sz="half" idx="30" hasCustomPrompt="1"/>
          </p:nvPr>
        </p:nvSpPr>
        <p:spPr>
          <a:xfrm>
            <a:off x="322809" y="1059582"/>
            <a:ext cx="1152128" cy="370332"/>
          </a:xfrm>
        </p:spPr>
        <p:txBody>
          <a:bodyPr>
            <a:normAutofit/>
          </a:bodyPr>
          <a:lstStyle>
            <a:lvl1pPr marL="0" indent="0" algn="ctr">
              <a:buFont typeface="Arial" panose="020B0604020202020204" pitchFamily="34" charset="0"/>
              <a:buNone/>
              <a:defRPr lang="en-US" sz="2000" b="1"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01</a:t>
            </a:r>
          </a:p>
        </p:txBody>
      </p:sp>
      <p:sp>
        <p:nvSpPr>
          <p:cNvPr id="40" name="Ograda besedila 3"/>
          <p:cNvSpPr>
            <a:spLocks noGrp="1"/>
          </p:cNvSpPr>
          <p:nvPr>
            <p:ph type="body" sz="half" idx="31" hasCustomPrompt="1"/>
          </p:nvPr>
        </p:nvSpPr>
        <p:spPr>
          <a:xfrm>
            <a:off x="332012" y="3913296"/>
            <a:ext cx="1152128" cy="370332"/>
          </a:xfrm>
        </p:spPr>
        <p:txBody>
          <a:bodyPr>
            <a:normAutofit/>
          </a:bodyPr>
          <a:lstStyle>
            <a:lvl1pPr marL="0" indent="0" algn="ctr">
              <a:buFont typeface="Arial" panose="020B0604020202020204" pitchFamily="34" charset="0"/>
              <a:buNone/>
              <a:defRPr lang="en-US" sz="2000" b="1" i="0" baseline="0" smtClean="0">
                <a:solidFill>
                  <a:schemeClr val="bg1"/>
                </a:solidFill>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a:t>03</a:t>
            </a:r>
          </a:p>
        </p:txBody>
      </p:sp>
      <p:sp>
        <p:nvSpPr>
          <p:cNvPr id="16" name="TextBox 15"/>
          <p:cNvSpPr txBox="1"/>
          <p:nvPr userDrawn="1"/>
        </p:nvSpPr>
        <p:spPr>
          <a:xfrm>
            <a:off x="7596336" y="4794706"/>
            <a:ext cx="1510136"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www.apprenticetrack.eu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pic>
        <p:nvPicPr>
          <p:cNvPr id="13" name="Picture 12">
            <a:extLst>
              <a:ext uri="{FF2B5EF4-FFF2-40B4-BE49-F238E27FC236}">
                <a16:creationId xmlns:a16="http://schemas.microsoft.com/office/drawing/2014/main" id="{E04D576E-6C6E-0D40-9CAD-922EA6D6A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427188459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lide ">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0" y="415354"/>
            <a:ext cx="9144000" cy="857250"/>
          </a:xfrm>
        </p:spPr>
        <p:txBody>
          <a:bodyPr>
            <a:normAutofit/>
          </a:bodyPr>
          <a:lstStyle>
            <a:lvl1pPr algn="ctr">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cxnSp>
        <p:nvCxnSpPr>
          <p:cNvPr id="5" name="Raven povezovalnik 4"/>
          <p:cNvCxnSpPr/>
          <p:nvPr userDrawn="1"/>
        </p:nvCxnSpPr>
        <p:spPr>
          <a:xfrm flipH="1">
            <a:off x="0" y="4587974"/>
            <a:ext cx="6588224" cy="0"/>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cxnSp>
        <p:nvCxnSpPr>
          <p:cNvPr id="7" name="Raven povezovalnik 6"/>
          <p:cNvCxnSpPr/>
          <p:nvPr userDrawn="1"/>
        </p:nvCxnSpPr>
        <p:spPr>
          <a:xfrm flipH="1">
            <a:off x="7388696" y="4578548"/>
            <a:ext cx="1755304" cy="0"/>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
        <p:nvSpPr>
          <p:cNvPr id="13" name="Ograda besedila 3"/>
          <p:cNvSpPr>
            <a:spLocks noGrp="1"/>
          </p:cNvSpPr>
          <p:nvPr>
            <p:ph type="body" sz="half" idx="10"/>
          </p:nvPr>
        </p:nvSpPr>
        <p:spPr>
          <a:xfrm>
            <a:off x="827584" y="1841574"/>
            <a:ext cx="7560840" cy="2314352"/>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TextBox 7"/>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www.apprenticetrack.eu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spTree>
    <p:extLst>
      <p:ext uri="{BB962C8B-B14F-4D97-AF65-F5344CB8AC3E}">
        <p14:creationId xmlns:p14="http://schemas.microsoft.com/office/powerpoint/2010/main" val="3286811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ntent Slide">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817240" y="555526"/>
            <a:ext cx="3816424" cy="1069628"/>
          </a:xfrm>
        </p:spPr>
        <p:txBody>
          <a:bodyPr>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cxnSp>
        <p:nvCxnSpPr>
          <p:cNvPr id="6" name="Raven povezovalnik 5"/>
          <p:cNvCxnSpPr/>
          <p:nvPr userDrawn="1"/>
        </p:nvCxnSpPr>
        <p:spPr>
          <a:xfrm>
            <a:off x="467544" y="0"/>
            <a:ext cx="0" cy="3456384"/>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cxnSp>
        <p:nvCxnSpPr>
          <p:cNvPr id="11" name="Raven povezovalnik 10"/>
          <p:cNvCxnSpPr/>
          <p:nvPr userDrawn="1"/>
        </p:nvCxnSpPr>
        <p:spPr>
          <a:xfrm>
            <a:off x="467544" y="4203204"/>
            <a:ext cx="0" cy="940296"/>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sp>
        <p:nvSpPr>
          <p:cNvPr id="16" name="Ograda besedila 3"/>
          <p:cNvSpPr>
            <a:spLocks noGrp="1"/>
          </p:cNvSpPr>
          <p:nvPr>
            <p:ph type="body" sz="half" idx="10"/>
          </p:nvPr>
        </p:nvSpPr>
        <p:spPr>
          <a:xfrm>
            <a:off x="817240" y="1776215"/>
            <a:ext cx="3816424" cy="2523727"/>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7" name="Ograda besedila 3"/>
          <p:cNvSpPr>
            <a:spLocks noGrp="1"/>
          </p:cNvSpPr>
          <p:nvPr>
            <p:ph type="body" sz="half" idx="11"/>
          </p:nvPr>
        </p:nvSpPr>
        <p:spPr>
          <a:xfrm>
            <a:off x="5004048" y="1776215"/>
            <a:ext cx="3816424" cy="2523727"/>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Box 8"/>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www.apprenticetrack.eu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3412140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two contents + picture (right)">
    <p:spTree>
      <p:nvGrpSpPr>
        <p:cNvPr id="1" name=""/>
        <p:cNvGrpSpPr/>
        <p:nvPr/>
      </p:nvGrpSpPr>
      <p:grpSpPr>
        <a:xfrm>
          <a:off x="0" y="0"/>
          <a:ext cx="0" cy="0"/>
          <a:chOff x="0" y="0"/>
          <a:chExt cx="0" cy="0"/>
        </a:xfrm>
      </p:grpSpPr>
      <p:sp>
        <p:nvSpPr>
          <p:cNvPr id="16" name="Picture Placeholder 7"/>
          <p:cNvSpPr>
            <a:spLocks noGrp="1"/>
          </p:cNvSpPr>
          <p:nvPr>
            <p:ph type="pic" sz="quarter" idx="11" hasCustomPrompt="1"/>
          </p:nvPr>
        </p:nvSpPr>
        <p:spPr>
          <a:xfrm>
            <a:off x="6227762" y="0"/>
            <a:ext cx="2916238" cy="5143500"/>
          </a:xfrm>
        </p:spPr>
        <p:txBody>
          <a:bodyPr>
            <a:normAutofit/>
          </a:bodyPr>
          <a:lstStyle>
            <a:lvl1pPr>
              <a:defRPr sz="1000" b="0" i="0">
                <a:latin typeface="Arial" panose="020B0604020202020204" pitchFamily="34" charset="0"/>
                <a:ea typeface="Arial" panose="020B0604020202020204" pitchFamily="34" charset="0"/>
                <a:cs typeface="Arial" panose="020B0604020202020204" pitchFamily="34" charset="0"/>
              </a:defRPr>
            </a:lvl1pPr>
          </a:lstStyle>
          <a:p>
            <a:r>
              <a:rPr lang="en-US" dirty="0"/>
              <a:t>Insert picture here</a:t>
            </a:r>
          </a:p>
        </p:txBody>
      </p:sp>
      <p:sp>
        <p:nvSpPr>
          <p:cNvPr id="2" name="Naslov 1"/>
          <p:cNvSpPr>
            <a:spLocks noGrp="1"/>
          </p:cNvSpPr>
          <p:nvPr>
            <p:ph type="title" hasCustomPrompt="1"/>
          </p:nvPr>
        </p:nvSpPr>
        <p:spPr>
          <a:xfrm>
            <a:off x="395536" y="339502"/>
            <a:ext cx="2880184" cy="520799"/>
          </a:xfrm>
        </p:spPr>
        <p:txBody>
          <a:bodyPr anchor="b">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sp>
        <p:nvSpPr>
          <p:cNvPr id="4" name="Ograda besedila 3"/>
          <p:cNvSpPr>
            <a:spLocks noGrp="1"/>
          </p:cNvSpPr>
          <p:nvPr>
            <p:ph type="body" sz="half" idx="2"/>
          </p:nvPr>
        </p:nvSpPr>
        <p:spPr>
          <a:xfrm>
            <a:off x="411559" y="1220342"/>
            <a:ext cx="2360241" cy="3518297"/>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5" name="Raven povezovalnik 4"/>
          <p:cNvCxnSpPr/>
          <p:nvPr userDrawn="1"/>
        </p:nvCxnSpPr>
        <p:spPr>
          <a:xfrm>
            <a:off x="5940152" y="0"/>
            <a:ext cx="0" cy="3456384"/>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cxnSp>
        <p:nvCxnSpPr>
          <p:cNvPr id="6" name="Raven povezovalnik 5"/>
          <p:cNvCxnSpPr/>
          <p:nvPr userDrawn="1"/>
        </p:nvCxnSpPr>
        <p:spPr>
          <a:xfrm>
            <a:off x="5940152" y="4203204"/>
            <a:ext cx="0" cy="940296"/>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sp>
        <p:nvSpPr>
          <p:cNvPr id="10" name="Ograda besedila 3"/>
          <p:cNvSpPr>
            <a:spLocks noGrp="1"/>
          </p:cNvSpPr>
          <p:nvPr>
            <p:ph type="body" sz="half" idx="10"/>
          </p:nvPr>
        </p:nvSpPr>
        <p:spPr>
          <a:xfrm>
            <a:off x="3214800" y="1213693"/>
            <a:ext cx="2365312" cy="3518297"/>
          </a:xfrm>
        </p:spPr>
        <p:txBody>
          <a:bodyPr>
            <a:normAutofit/>
          </a:bodyPr>
          <a:lstStyle>
            <a:lvl1pPr marL="171450" marR="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marR="0" lvl="0" indent="-1714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cs-CZ"/>
              <a:t>Po kliknutí můžete upravovat styly textu v předloze.</a:t>
            </a:r>
          </a:p>
        </p:txBody>
      </p:sp>
      <p:sp>
        <p:nvSpPr>
          <p:cNvPr id="12" name="TextBox 11"/>
          <p:cNvSpPr txBox="1"/>
          <p:nvPr userDrawn="1"/>
        </p:nvSpPr>
        <p:spPr>
          <a:xfrm>
            <a:off x="323528" y="4794706"/>
            <a:ext cx="1512168"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www.apprenticetrack.eu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352770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two contents + picture (left)">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3563888" y="339502"/>
            <a:ext cx="2880184" cy="520799"/>
          </a:xfrm>
        </p:spPr>
        <p:txBody>
          <a:bodyPr anchor="b">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sp>
        <p:nvSpPr>
          <p:cNvPr id="4" name="Ograda besedila 3"/>
          <p:cNvSpPr>
            <a:spLocks noGrp="1"/>
          </p:cNvSpPr>
          <p:nvPr>
            <p:ph type="body" sz="half" idx="2"/>
          </p:nvPr>
        </p:nvSpPr>
        <p:spPr>
          <a:xfrm>
            <a:off x="3579911" y="1220342"/>
            <a:ext cx="2360241" cy="3518297"/>
          </a:xfrm>
        </p:spPr>
        <p:txBody>
          <a:bodyPr>
            <a:normAutofit/>
          </a:bodyPr>
          <a:lstStyle>
            <a:lvl1pPr marL="171450" indent="-171450" algn="l">
              <a:buFont typeface="Arial" panose="020B0604020202020204" pitchFamily="34" charset="0"/>
              <a:buChar char="•"/>
              <a:defRPr lang="en-US" sz="1100" b="0" i="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5" name="Raven povezovalnik 4"/>
          <p:cNvCxnSpPr/>
          <p:nvPr userDrawn="1"/>
        </p:nvCxnSpPr>
        <p:spPr>
          <a:xfrm>
            <a:off x="3203848" y="0"/>
            <a:ext cx="0" cy="3456384"/>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cxnSp>
        <p:nvCxnSpPr>
          <p:cNvPr id="6" name="Raven povezovalnik 5"/>
          <p:cNvCxnSpPr/>
          <p:nvPr userDrawn="1"/>
        </p:nvCxnSpPr>
        <p:spPr>
          <a:xfrm>
            <a:off x="3203848" y="4203204"/>
            <a:ext cx="0" cy="940296"/>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sp>
        <p:nvSpPr>
          <p:cNvPr id="10" name="Ograda besedila 3"/>
          <p:cNvSpPr>
            <a:spLocks noGrp="1"/>
          </p:cNvSpPr>
          <p:nvPr>
            <p:ph type="body" sz="half" idx="10"/>
          </p:nvPr>
        </p:nvSpPr>
        <p:spPr>
          <a:xfrm>
            <a:off x="6383152" y="1213693"/>
            <a:ext cx="2365312" cy="3518297"/>
          </a:xfrm>
        </p:spPr>
        <p:txBody>
          <a:bodyPr>
            <a:normAutofit/>
          </a:bodyPr>
          <a:lstStyle>
            <a:lvl1pPr marL="171450" marR="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1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marR="0" lvl="0" indent="-1714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cs-CZ"/>
              <a:t>Po kliknutí můžete upravovat styly textu v předloze.</a:t>
            </a:r>
          </a:p>
        </p:txBody>
      </p:sp>
      <p:sp>
        <p:nvSpPr>
          <p:cNvPr id="11" name="TextBox 10"/>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www.apprenticetrack.eu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688" y="219662"/>
            <a:ext cx="695904" cy="695904"/>
          </a:xfrm>
          <a:prstGeom prst="rect">
            <a:avLst/>
          </a:prstGeom>
        </p:spPr>
      </p:pic>
      <p:sp>
        <p:nvSpPr>
          <p:cNvPr id="8" name="Picture Placeholder 7"/>
          <p:cNvSpPr>
            <a:spLocks noGrp="1"/>
          </p:cNvSpPr>
          <p:nvPr>
            <p:ph type="pic" sz="quarter" idx="11" hasCustomPrompt="1"/>
          </p:nvPr>
        </p:nvSpPr>
        <p:spPr>
          <a:xfrm>
            <a:off x="0" y="-12546"/>
            <a:ext cx="2916238" cy="5143500"/>
          </a:xfrm>
        </p:spPr>
        <p:txBody>
          <a:bodyPr>
            <a:normAutofit/>
          </a:bodyPr>
          <a:lstStyle>
            <a:lvl1pPr>
              <a:defRPr sz="1000" b="0" i="0">
                <a:latin typeface="Arial" panose="020B0604020202020204" pitchFamily="34" charset="0"/>
                <a:ea typeface="Arial" panose="020B0604020202020204" pitchFamily="34" charset="0"/>
                <a:cs typeface="Arial" panose="020B0604020202020204" pitchFamily="34" charset="0"/>
              </a:defRPr>
            </a:lvl1pPr>
          </a:lstStyle>
          <a:p>
            <a:r>
              <a:rPr lang="en-US" dirty="0"/>
              <a:t>Insert picture here</a:t>
            </a:r>
          </a:p>
        </p:txBody>
      </p:sp>
    </p:spTree>
    <p:extLst>
      <p:ext uri="{BB962C8B-B14F-4D97-AF65-F5344CB8AC3E}">
        <p14:creationId xmlns:p14="http://schemas.microsoft.com/office/powerpoint/2010/main" val="379004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one content + picture (left)">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5364088" y="411510"/>
            <a:ext cx="2880320" cy="520799"/>
          </a:xfrm>
        </p:spPr>
        <p:txBody>
          <a:bodyPr anchor="b">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sp>
        <p:nvSpPr>
          <p:cNvPr id="4" name="Ograda besedila 3"/>
          <p:cNvSpPr>
            <a:spLocks noGrp="1"/>
          </p:cNvSpPr>
          <p:nvPr>
            <p:ph type="body" sz="half" idx="2"/>
          </p:nvPr>
        </p:nvSpPr>
        <p:spPr>
          <a:xfrm>
            <a:off x="5380111" y="1275607"/>
            <a:ext cx="3008313" cy="3312368"/>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2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marR="0" lvl="0" indent="-1714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cs-CZ"/>
              <a:t>Po kliknutí můžete upravovat styly textu v předloze.</a:t>
            </a:r>
          </a:p>
        </p:txBody>
      </p:sp>
      <p:cxnSp>
        <p:nvCxnSpPr>
          <p:cNvPr id="6" name="Raven povezovalnik 5"/>
          <p:cNvCxnSpPr/>
          <p:nvPr userDrawn="1"/>
        </p:nvCxnSpPr>
        <p:spPr>
          <a:xfrm>
            <a:off x="4644008" y="0"/>
            <a:ext cx="0" cy="3456384"/>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cxnSp>
        <p:nvCxnSpPr>
          <p:cNvPr id="7" name="Raven povezovalnik 6"/>
          <p:cNvCxnSpPr/>
          <p:nvPr userDrawn="1"/>
        </p:nvCxnSpPr>
        <p:spPr>
          <a:xfrm>
            <a:off x="4644008" y="4203204"/>
            <a:ext cx="0" cy="940296"/>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sp>
        <p:nvSpPr>
          <p:cNvPr id="9" name="TextBox 8"/>
          <p:cNvSpPr txBox="1"/>
          <p:nvPr userDrawn="1"/>
        </p:nvSpPr>
        <p:spPr>
          <a:xfrm>
            <a:off x="7596336" y="4794706"/>
            <a:ext cx="154766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www.apprenticetrack.eu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sp>
        <p:nvSpPr>
          <p:cNvPr id="12" name="Picture Placeholder 7"/>
          <p:cNvSpPr>
            <a:spLocks noGrp="1"/>
          </p:cNvSpPr>
          <p:nvPr>
            <p:ph type="pic" sz="quarter" idx="11" hasCustomPrompt="1"/>
          </p:nvPr>
        </p:nvSpPr>
        <p:spPr>
          <a:xfrm>
            <a:off x="0" y="0"/>
            <a:ext cx="4463480" cy="5143500"/>
          </a:xfrm>
        </p:spPr>
        <p:txBody>
          <a:bodyPr>
            <a:normAutofit/>
          </a:bodyPr>
          <a:lstStyle>
            <a:lvl1pPr>
              <a:defRPr sz="1000" b="0" i="0">
                <a:latin typeface="Arial" panose="020B0604020202020204" pitchFamily="34" charset="0"/>
                <a:ea typeface="Arial" panose="020B0604020202020204" pitchFamily="34" charset="0"/>
                <a:cs typeface="Arial" panose="020B0604020202020204" pitchFamily="34" charset="0"/>
              </a:defRPr>
            </a:lvl1pPr>
          </a:lstStyle>
          <a:p>
            <a:r>
              <a:rPr lang="en-US" dirty="0"/>
              <a:t>Insert picture here</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688" y="219662"/>
            <a:ext cx="695904" cy="695904"/>
          </a:xfrm>
          <a:prstGeom prst="rect">
            <a:avLst/>
          </a:prstGeom>
        </p:spPr>
      </p:pic>
    </p:spTree>
    <p:extLst>
      <p:ext uri="{BB962C8B-B14F-4D97-AF65-F5344CB8AC3E}">
        <p14:creationId xmlns:p14="http://schemas.microsoft.com/office/powerpoint/2010/main" val="105422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one content + picture (right)">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683568" y="411510"/>
            <a:ext cx="2880320" cy="520799"/>
          </a:xfrm>
        </p:spPr>
        <p:txBody>
          <a:bodyPr anchor="b">
            <a:normAutofit/>
          </a:bodyPr>
          <a:lstStyle>
            <a:lvl1pPr algn="l">
              <a:defRPr sz="1800" b="1" i="0">
                <a:latin typeface="Arial" panose="020B0604020202020204" pitchFamily="34" charset="0"/>
                <a:ea typeface="Arial" panose="020B0604020202020204" pitchFamily="34" charset="0"/>
                <a:cs typeface="Arial" panose="020B0604020202020204" pitchFamily="34" charset="0"/>
              </a:defRPr>
            </a:lvl1pPr>
          </a:lstStyle>
          <a:p>
            <a:r>
              <a:rPr lang="sl-SI" dirty="0"/>
              <a:t>TITLE OF THE SECTION</a:t>
            </a:r>
          </a:p>
        </p:txBody>
      </p:sp>
      <p:sp>
        <p:nvSpPr>
          <p:cNvPr id="4" name="Ograda besedila 3"/>
          <p:cNvSpPr>
            <a:spLocks noGrp="1"/>
          </p:cNvSpPr>
          <p:nvPr>
            <p:ph type="body" sz="half" idx="2"/>
          </p:nvPr>
        </p:nvSpPr>
        <p:spPr>
          <a:xfrm>
            <a:off x="699591" y="1275607"/>
            <a:ext cx="3008313" cy="3456384"/>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200" b="0" i="0" baseline="0" smtClean="0">
                <a:effectLst/>
                <a:latin typeface="Arial" panose="020B0604020202020204" pitchFamily="34" charset="0"/>
                <a:ea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marR="0" lvl="0" indent="-1714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cs-CZ"/>
              <a:t>Po kliknutí můžete upravovat styly textu v předloze.</a:t>
            </a:r>
          </a:p>
        </p:txBody>
      </p:sp>
      <p:cxnSp>
        <p:nvCxnSpPr>
          <p:cNvPr id="6" name="Raven povezovalnik 5"/>
          <p:cNvCxnSpPr/>
          <p:nvPr userDrawn="1"/>
        </p:nvCxnSpPr>
        <p:spPr>
          <a:xfrm>
            <a:off x="4427984" y="0"/>
            <a:ext cx="0" cy="3456384"/>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cxnSp>
        <p:nvCxnSpPr>
          <p:cNvPr id="7" name="Raven povezovalnik 6"/>
          <p:cNvCxnSpPr/>
          <p:nvPr userDrawn="1"/>
        </p:nvCxnSpPr>
        <p:spPr>
          <a:xfrm>
            <a:off x="4427984" y="4203204"/>
            <a:ext cx="0" cy="940296"/>
          </a:xfrm>
          <a:prstGeom prst="line">
            <a:avLst/>
          </a:prstGeom>
          <a:ln w="28575">
            <a:solidFill>
              <a:srgbClr val="FFE525"/>
            </a:solidFill>
          </a:ln>
        </p:spPr>
        <p:style>
          <a:lnRef idx="1">
            <a:schemeClr val="accent4"/>
          </a:lnRef>
          <a:fillRef idx="0">
            <a:schemeClr val="accent4"/>
          </a:fillRef>
          <a:effectRef idx="0">
            <a:schemeClr val="accent4"/>
          </a:effectRef>
          <a:fontRef idx="minor">
            <a:schemeClr val="tx1"/>
          </a:fontRef>
        </p:style>
      </p:cxnSp>
      <p:sp>
        <p:nvSpPr>
          <p:cNvPr id="9" name="TextBox 8"/>
          <p:cNvSpPr txBox="1"/>
          <p:nvPr userDrawn="1"/>
        </p:nvSpPr>
        <p:spPr>
          <a:xfrm>
            <a:off x="323528" y="4794706"/>
            <a:ext cx="1584176"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kern="1200" dirty="0" err="1">
                <a:solidFill>
                  <a:schemeClr val="tx1">
                    <a:lumMod val="75000"/>
                    <a:lumOff val="25000"/>
                  </a:schemeClr>
                </a:solidFill>
                <a:effectLst/>
                <a:latin typeface="Arial" panose="020B0604020202020204" pitchFamily="34" charset="0"/>
                <a:ea typeface="Avenir Next" charset="0"/>
                <a:cs typeface="Arial" panose="020B0604020202020204" pitchFamily="34" charset="0"/>
              </a:rPr>
              <a:t>www.apprenticetrack.eu</a:t>
            </a:r>
            <a:endParaRPr lang="en-US" sz="900" b="0" i="0" kern="1200" dirty="0">
              <a:solidFill>
                <a:schemeClr val="tx1">
                  <a:lumMod val="75000"/>
                  <a:lumOff val="25000"/>
                </a:schemeClr>
              </a:solidFill>
              <a:effectLst/>
              <a:latin typeface="Arial" panose="020B0604020202020204" pitchFamily="34" charset="0"/>
              <a:ea typeface="Avenir Next" charset="0"/>
              <a:cs typeface="Arial" panose="020B0604020202020204" pitchFamily="34" charset="0"/>
            </a:endParaRPr>
          </a:p>
          <a:p>
            <a:endParaRPr lang="en-US" sz="900" b="0" i="0" dirty="0">
              <a:solidFill>
                <a:schemeClr val="tx1">
                  <a:lumMod val="75000"/>
                  <a:lumOff val="25000"/>
                </a:schemeClr>
              </a:solidFill>
              <a:latin typeface="Arial" panose="020B0604020202020204" pitchFamily="34" charset="0"/>
              <a:ea typeface="Avenir Next" charset="0"/>
              <a:cs typeface="Arial" panose="020B0604020202020204" pitchFamily="34" charset="0"/>
            </a:endParaRPr>
          </a:p>
        </p:txBody>
      </p:sp>
      <p:sp>
        <p:nvSpPr>
          <p:cNvPr id="11" name="Picture Placeholder 7"/>
          <p:cNvSpPr>
            <a:spLocks noGrp="1"/>
          </p:cNvSpPr>
          <p:nvPr>
            <p:ph type="pic" sz="quarter" idx="11" hasCustomPrompt="1"/>
          </p:nvPr>
        </p:nvSpPr>
        <p:spPr>
          <a:xfrm>
            <a:off x="4680520" y="0"/>
            <a:ext cx="4463480" cy="5143500"/>
          </a:xfrm>
        </p:spPr>
        <p:txBody>
          <a:bodyPr>
            <a:normAutofit/>
          </a:bodyPr>
          <a:lstStyle>
            <a:lvl1pPr>
              <a:defRPr sz="1000" b="0" i="0">
                <a:latin typeface="Arial" panose="020B0604020202020204" pitchFamily="34" charset="0"/>
                <a:ea typeface="Arial" panose="020B0604020202020204" pitchFamily="34" charset="0"/>
                <a:cs typeface="Arial" panose="020B0604020202020204" pitchFamily="34" charset="0"/>
              </a:defRPr>
            </a:lvl1pPr>
          </a:lstStyle>
          <a:p>
            <a:r>
              <a:rPr lang="en-US" dirty="0"/>
              <a:t>Insert picture here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219662"/>
            <a:ext cx="695904" cy="695904"/>
          </a:xfrm>
          <a:prstGeom prst="rect">
            <a:avLst/>
          </a:prstGeom>
        </p:spPr>
      </p:pic>
    </p:spTree>
    <p:extLst>
      <p:ext uri="{BB962C8B-B14F-4D97-AF65-F5344CB8AC3E}">
        <p14:creationId xmlns:p14="http://schemas.microsoft.com/office/powerpoint/2010/main" val="2198863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sl-SI" dirty="0"/>
              <a:t>Uredite slog naslova matrice</a:t>
            </a:r>
          </a:p>
        </p:txBody>
      </p:sp>
      <p:sp>
        <p:nvSpPr>
          <p:cNvPr id="3" name="Ograda besedila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4" name="Ograda datum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D8D5953-C19E-4C95-ABA4-408A0E72D3D8}" type="datetimeFigureOut">
              <a:rPr lang="sl-SI" smtClean="0"/>
              <a:t>3. 06. 2020</a:t>
            </a:fld>
            <a:endParaRPr lang="sl-SI"/>
          </a:p>
        </p:txBody>
      </p:sp>
      <p:sp>
        <p:nvSpPr>
          <p:cNvPr id="5" name="Ograda no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B272C45-BA39-48AA-8FBB-BD91E6199CA8}" type="slidenum">
              <a:rPr lang="sl-SI" smtClean="0"/>
              <a:t>‹#›</a:t>
            </a:fld>
            <a:endParaRPr lang="sl-SI"/>
          </a:p>
        </p:txBody>
      </p:sp>
    </p:spTree>
    <p:extLst>
      <p:ext uri="{BB962C8B-B14F-4D97-AF65-F5344CB8AC3E}">
        <p14:creationId xmlns:p14="http://schemas.microsoft.com/office/powerpoint/2010/main" val="303294065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5" r:id="rId3"/>
    <p:sldLayoutId id="2147483650" r:id="rId4"/>
    <p:sldLayoutId id="2147483668" r:id="rId5"/>
    <p:sldLayoutId id="2147483656" r:id="rId6"/>
    <p:sldLayoutId id="2147483661" r:id="rId7"/>
    <p:sldLayoutId id="2147483658" r:id="rId8"/>
    <p:sldLayoutId id="2147483666" r:id="rId9"/>
    <p:sldLayoutId id="2147483669" r:id="rId10"/>
    <p:sldLayoutId id="2147483662" r:id="rId11"/>
    <p:sldLayoutId id="2147483663" r:id="rId12"/>
  </p:sldLayoutIdLst>
  <p:txStyles>
    <p:titleStyle>
      <a:lvl1pPr algn="ctr" defTabSz="914400" rtl="0" eaLnBrk="1" latinLnBrk="0" hangingPunct="1">
        <a:spcBef>
          <a:spcPct val="0"/>
        </a:spcBef>
        <a:buNone/>
        <a:defRPr sz="1800" kern="1200">
          <a:solidFill>
            <a:schemeClr val="tx1"/>
          </a:solidFill>
          <a:latin typeface="DINPro-Bold"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1300" kern="1200">
          <a:solidFill>
            <a:schemeClr val="tx1"/>
          </a:solidFill>
          <a:latin typeface="DINPro" pitchFamily="34" charset="0"/>
          <a:ea typeface="+mn-ea"/>
          <a:cs typeface="+mn-cs"/>
        </a:defRPr>
      </a:lvl1pPr>
      <a:lvl2pPr marL="742950" indent="-285750" algn="l" defTabSz="914400" rtl="0" eaLnBrk="1" latinLnBrk="0" hangingPunct="1">
        <a:spcBef>
          <a:spcPct val="20000"/>
        </a:spcBef>
        <a:buFont typeface="Wingdings" panose="05000000000000000000" pitchFamily="2" charset="2"/>
        <a:buChar char="§"/>
        <a:defRPr sz="1300" kern="1200">
          <a:solidFill>
            <a:schemeClr val="tx1"/>
          </a:solidFill>
          <a:latin typeface="DINPro" pitchFamily="34" charset="0"/>
          <a:ea typeface="+mn-ea"/>
          <a:cs typeface="+mn-cs"/>
        </a:defRPr>
      </a:lvl2pPr>
      <a:lvl3pPr marL="1143000" indent="-228600" algn="l" defTabSz="914400" rtl="0" eaLnBrk="1" latinLnBrk="0" hangingPunct="1">
        <a:spcBef>
          <a:spcPct val="20000"/>
        </a:spcBef>
        <a:buFont typeface="Wingdings" panose="05000000000000000000" pitchFamily="2" charset="2"/>
        <a:buChar char="§"/>
        <a:defRPr sz="1300" kern="1200">
          <a:solidFill>
            <a:schemeClr val="tx1"/>
          </a:solidFill>
          <a:latin typeface="DINPro" pitchFamily="34" charset="0"/>
          <a:ea typeface="+mn-ea"/>
          <a:cs typeface="+mn-cs"/>
        </a:defRPr>
      </a:lvl3pPr>
      <a:lvl4pPr marL="1600200" indent="-228600" algn="l" defTabSz="914400" rtl="0" eaLnBrk="1" latinLnBrk="0" hangingPunct="1">
        <a:spcBef>
          <a:spcPct val="20000"/>
        </a:spcBef>
        <a:buFont typeface="Wingdings" panose="05000000000000000000" pitchFamily="2" charset="2"/>
        <a:buChar char="§"/>
        <a:defRPr sz="1300" kern="1200">
          <a:solidFill>
            <a:schemeClr val="tx1"/>
          </a:solidFill>
          <a:latin typeface="DINPro" pitchFamily="34" charset="0"/>
          <a:ea typeface="+mn-ea"/>
          <a:cs typeface="+mn-cs"/>
        </a:defRPr>
      </a:lvl4pPr>
      <a:lvl5pPr marL="2057400" indent="-228600" algn="l" defTabSz="914400" rtl="0" eaLnBrk="1" latinLnBrk="0" hangingPunct="1">
        <a:spcBef>
          <a:spcPct val="20000"/>
        </a:spcBef>
        <a:buFont typeface="Wingdings" panose="05000000000000000000" pitchFamily="2" charset="2"/>
        <a:buChar char="§"/>
        <a:defRPr sz="1300" kern="1200">
          <a:solidFill>
            <a:schemeClr val="tx1"/>
          </a:solidFill>
          <a:latin typeface="DIN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Text Placeholder 3"/>
          <p:cNvSpPr>
            <a:spLocks noGrp="1"/>
          </p:cNvSpPr>
          <p:nvPr>
            <p:ph type="body" sz="half" idx="10"/>
          </p:nvPr>
        </p:nvSpPr>
        <p:spPr/>
        <p:txBody>
          <a:bodyPr/>
          <a:lstStyle/>
          <a:p>
            <a:endParaRPr lang="en-US"/>
          </a:p>
        </p:txBody>
      </p:sp>
      <p:sp>
        <p:nvSpPr>
          <p:cNvPr id="5" name="Text Placeholder 4"/>
          <p:cNvSpPr>
            <a:spLocks noGrp="1"/>
          </p:cNvSpPr>
          <p:nvPr>
            <p:ph type="body" sz="half" idx="13"/>
          </p:nvPr>
        </p:nvSpPr>
        <p:spPr/>
        <p:txBody>
          <a:bodyPr/>
          <a:lstStyle/>
          <a:p>
            <a:endParaRPr lang="en-US"/>
          </a:p>
        </p:txBody>
      </p:sp>
    </p:spTree>
    <p:extLst>
      <p:ext uri="{BB962C8B-B14F-4D97-AF65-F5344CB8AC3E}">
        <p14:creationId xmlns:p14="http://schemas.microsoft.com/office/powerpoint/2010/main" val="166724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E150CF-BACA-46BB-B629-318EC3B1B10A}"/>
              </a:ext>
            </a:extLst>
          </p:cNvPr>
          <p:cNvSpPr>
            <a:spLocks noGrp="1"/>
          </p:cNvSpPr>
          <p:nvPr>
            <p:ph type="title"/>
          </p:nvPr>
        </p:nvSpPr>
        <p:spPr/>
        <p:txBody>
          <a:bodyPr/>
          <a:lstStyle/>
          <a:p>
            <a:endParaRPr lang="cs-CZ"/>
          </a:p>
        </p:txBody>
      </p:sp>
      <p:sp>
        <p:nvSpPr>
          <p:cNvPr id="3" name="Zástupný text 2">
            <a:extLst>
              <a:ext uri="{FF2B5EF4-FFF2-40B4-BE49-F238E27FC236}">
                <a16:creationId xmlns:a16="http://schemas.microsoft.com/office/drawing/2014/main" id="{B7DA99E2-56E1-40F1-868F-43BB3B465CDC}"/>
              </a:ext>
            </a:extLst>
          </p:cNvPr>
          <p:cNvSpPr>
            <a:spLocks noGrp="1"/>
          </p:cNvSpPr>
          <p:nvPr>
            <p:ph type="body" sz="half" idx="10"/>
          </p:nvPr>
        </p:nvSpPr>
        <p:spPr/>
        <p:txBody>
          <a:bodyPr/>
          <a:lstStyle/>
          <a:p>
            <a:endParaRPr lang="cs-CZ"/>
          </a:p>
        </p:txBody>
      </p:sp>
      <p:sp>
        <p:nvSpPr>
          <p:cNvPr id="4" name="Zástupný text 3">
            <a:extLst>
              <a:ext uri="{FF2B5EF4-FFF2-40B4-BE49-F238E27FC236}">
                <a16:creationId xmlns:a16="http://schemas.microsoft.com/office/drawing/2014/main" id="{A3BF2CE7-F9D4-4F04-99B3-03778F7DD020}"/>
              </a:ext>
            </a:extLst>
          </p:cNvPr>
          <p:cNvSpPr>
            <a:spLocks noGrp="1"/>
          </p:cNvSpPr>
          <p:nvPr>
            <p:ph type="body" sz="half" idx="24"/>
          </p:nvPr>
        </p:nvSpPr>
        <p:spPr/>
        <p:txBody>
          <a:bodyPr/>
          <a:lstStyle/>
          <a:p>
            <a:endParaRPr lang="cs-CZ"/>
          </a:p>
        </p:txBody>
      </p:sp>
      <p:sp>
        <p:nvSpPr>
          <p:cNvPr id="5" name="Zástupný text 4">
            <a:extLst>
              <a:ext uri="{FF2B5EF4-FFF2-40B4-BE49-F238E27FC236}">
                <a16:creationId xmlns:a16="http://schemas.microsoft.com/office/drawing/2014/main" id="{7F7ADDDD-103A-4EFA-81A1-7A861E2103EF}"/>
              </a:ext>
            </a:extLst>
          </p:cNvPr>
          <p:cNvSpPr>
            <a:spLocks noGrp="1"/>
          </p:cNvSpPr>
          <p:nvPr>
            <p:ph type="body" sz="half" idx="25"/>
          </p:nvPr>
        </p:nvSpPr>
        <p:spPr/>
        <p:txBody>
          <a:bodyPr/>
          <a:lstStyle/>
          <a:p>
            <a:endParaRPr lang="cs-CZ"/>
          </a:p>
        </p:txBody>
      </p:sp>
      <p:sp>
        <p:nvSpPr>
          <p:cNvPr id="6" name="Zástupný text 5">
            <a:extLst>
              <a:ext uri="{FF2B5EF4-FFF2-40B4-BE49-F238E27FC236}">
                <a16:creationId xmlns:a16="http://schemas.microsoft.com/office/drawing/2014/main" id="{AECEB37F-3CAA-43A1-8C5C-07770589BCB4}"/>
              </a:ext>
            </a:extLst>
          </p:cNvPr>
          <p:cNvSpPr>
            <a:spLocks noGrp="1"/>
          </p:cNvSpPr>
          <p:nvPr>
            <p:ph type="body" sz="half" idx="26"/>
          </p:nvPr>
        </p:nvSpPr>
        <p:spPr/>
        <p:txBody>
          <a:bodyPr/>
          <a:lstStyle/>
          <a:p>
            <a:endParaRPr lang="cs-CZ"/>
          </a:p>
        </p:txBody>
      </p:sp>
      <p:sp>
        <p:nvSpPr>
          <p:cNvPr id="7" name="Zástupný text 6">
            <a:extLst>
              <a:ext uri="{FF2B5EF4-FFF2-40B4-BE49-F238E27FC236}">
                <a16:creationId xmlns:a16="http://schemas.microsoft.com/office/drawing/2014/main" id="{6519EF3C-9708-48B1-A895-7CA118891FEE}"/>
              </a:ext>
            </a:extLst>
          </p:cNvPr>
          <p:cNvSpPr>
            <a:spLocks noGrp="1"/>
          </p:cNvSpPr>
          <p:nvPr>
            <p:ph type="body" sz="half" idx="27"/>
          </p:nvPr>
        </p:nvSpPr>
        <p:spPr/>
        <p:txBody>
          <a:bodyPr/>
          <a:lstStyle/>
          <a:p>
            <a:endParaRPr lang="cs-CZ"/>
          </a:p>
        </p:txBody>
      </p:sp>
      <p:sp>
        <p:nvSpPr>
          <p:cNvPr id="8" name="Zástupný text 7">
            <a:extLst>
              <a:ext uri="{FF2B5EF4-FFF2-40B4-BE49-F238E27FC236}">
                <a16:creationId xmlns:a16="http://schemas.microsoft.com/office/drawing/2014/main" id="{27E7EE4E-8139-4D63-ABF1-00DD252F55C2}"/>
              </a:ext>
            </a:extLst>
          </p:cNvPr>
          <p:cNvSpPr>
            <a:spLocks noGrp="1"/>
          </p:cNvSpPr>
          <p:nvPr>
            <p:ph type="body" sz="half" idx="28"/>
          </p:nvPr>
        </p:nvSpPr>
        <p:spPr/>
        <p:txBody>
          <a:bodyPr/>
          <a:lstStyle/>
          <a:p>
            <a:endParaRPr lang="cs-CZ"/>
          </a:p>
        </p:txBody>
      </p:sp>
      <p:sp>
        <p:nvSpPr>
          <p:cNvPr id="9" name="Zástupný text 8">
            <a:extLst>
              <a:ext uri="{FF2B5EF4-FFF2-40B4-BE49-F238E27FC236}">
                <a16:creationId xmlns:a16="http://schemas.microsoft.com/office/drawing/2014/main" id="{AD4BEB1F-227C-4188-9FD0-BD3C51538AE4}"/>
              </a:ext>
            </a:extLst>
          </p:cNvPr>
          <p:cNvSpPr>
            <a:spLocks noGrp="1"/>
          </p:cNvSpPr>
          <p:nvPr>
            <p:ph type="body" sz="half" idx="29"/>
          </p:nvPr>
        </p:nvSpPr>
        <p:spPr/>
        <p:txBody>
          <a:bodyPr/>
          <a:lstStyle/>
          <a:p>
            <a:endParaRPr lang="cs-CZ"/>
          </a:p>
        </p:txBody>
      </p:sp>
      <p:sp>
        <p:nvSpPr>
          <p:cNvPr id="10" name="Zástupný text 9">
            <a:extLst>
              <a:ext uri="{FF2B5EF4-FFF2-40B4-BE49-F238E27FC236}">
                <a16:creationId xmlns:a16="http://schemas.microsoft.com/office/drawing/2014/main" id="{71A6D4D2-EBDC-47F4-9A4E-338D6C611D81}"/>
              </a:ext>
            </a:extLst>
          </p:cNvPr>
          <p:cNvSpPr>
            <a:spLocks noGrp="1"/>
          </p:cNvSpPr>
          <p:nvPr>
            <p:ph type="body" sz="half" idx="30"/>
          </p:nvPr>
        </p:nvSpPr>
        <p:spPr/>
        <p:txBody>
          <a:bodyPr/>
          <a:lstStyle/>
          <a:p>
            <a:endParaRPr lang="cs-CZ"/>
          </a:p>
        </p:txBody>
      </p:sp>
      <p:sp>
        <p:nvSpPr>
          <p:cNvPr id="11" name="Zástupný text 10">
            <a:extLst>
              <a:ext uri="{FF2B5EF4-FFF2-40B4-BE49-F238E27FC236}">
                <a16:creationId xmlns:a16="http://schemas.microsoft.com/office/drawing/2014/main" id="{5C232D2B-78D1-41DE-8540-2D47BCAD7C56}"/>
              </a:ext>
            </a:extLst>
          </p:cNvPr>
          <p:cNvSpPr>
            <a:spLocks noGrp="1"/>
          </p:cNvSpPr>
          <p:nvPr>
            <p:ph type="body" sz="half" idx="31"/>
          </p:nvPr>
        </p:nvSpPr>
        <p:spPr/>
        <p:txBody>
          <a:bodyPr/>
          <a:lstStyle/>
          <a:p>
            <a:endParaRPr lang="cs-CZ"/>
          </a:p>
        </p:txBody>
      </p:sp>
    </p:spTree>
    <p:extLst>
      <p:ext uri="{BB962C8B-B14F-4D97-AF65-F5344CB8AC3E}">
        <p14:creationId xmlns:p14="http://schemas.microsoft.com/office/powerpoint/2010/main" val="4271771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3F804D-43FE-47FC-BA84-79E50A2CA891}"/>
              </a:ext>
            </a:extLst>
          </p:cNvPr>
          <p:cNvSpPr>
            <a:spLocks noGrp="1"/>
          </p:cNvSpPr>
          <p:nvPr>
            <p:ph type="title"/>
          </p:nvPr>
        </p:nvSpPr>
        <p:spPr/>
        <p:txBody>
          <a:bodyPr/>
          <a:lstStyle/>
          <a:p>
            <a:r>
              <a:rPr lang="cs-CZ" dirty="0" err="1"/>
              <a:t>Recommendation</a:t>
            </a:r>
            <a:endParaRPr lang="cs-CZ" dirty="0"/>
          </a:p>
        </p:txBody>
      </p:sp>
      <p:sp>
        <p:nvSpPr>
          <p:cNvPr id="3" name="Zástupný text 2">
            <a:extLst>
              <a:ext uri="{FF2B5EF4-FFF2-40B4-BE49-F238E27FC236}">
                <a16:creationId xmlns:a16="http://schemas.microsoft.com/office/drawing/2014/main" id="{4C6366BB-1079-4997-A5FE-93977841F98D}"/>
              </a:ext>
            </a:extLst>
          </p:cNvPr>
          <p:cNvSpPr>
            <a:spLocks noGrp="1"/>
          </p:cNvSpPr>
          <p:nvPr>
            <p:ph type="body" sz="half" idx="10"/>
          </p:nvPr>
        </p:nvSpPr>
        <p:spPr/>
        <p:txBody>
          <a:bodyPr>
            <a:normAutofit fontScale="62500" lnSpcReduction="20000"/>
          </a:bodyPr>
          <a:lstStyle/>
          <a:p>
            <a:pPr algn="just" rtl="0" fontAlgn="base"/>
            <a:r>
              <a:rPr lang="en-US" sz="1800" b="0" i="0" dirty="0">
                <a:solidFill>
                  <a:srgbClr val="000000"/>
                </a:solidFill>
                <a:effectLst/>
                <a:latin typeface="Calibri" panose="020F0502020204030204" pitchFamily="34" charset="0"/>
              </a:rPr>
              <a:t>Use the project template.  </a:t>
            </a:r>
            <a:r>
              <a:rPr lang="cs-CZ" sz="1800" dirty="0" err="1">
                <a:solidFill>
                  <a:srgbClr val="000000"/>
                </a:solidFill>
                <a:latin typeface="Calibri" panose="020F0502020204030204" pitchFamily="34" charset="0"/>
              </a:rPr>
              <a:t>We</a:t>
            </a:r>
            <a:r>
              <a:rPr lang="cs-CZ" sz="1800" dirty="0">
                <a:solidFill>
                  <a:srgbClr val="000000"/>
                </a:solidFill>
                <a:latin typeface="Calibri" panose="020F0502020204030204" pitchFamily="34" charset="0"/>
              </a:rPr>
              <a:t> </a:t>
            </a:r>
            <a:r>
              <a:rPr lang="cs-CZ" sz="1800" dirty="0" err="1">
                <a:solidFill>
                  <a:srgbClr val="000000"/>
                </a:solidFill>
                <a:latin typeface="Calibri" panose="020F0502020204030204" pitchFamily="34" charset="0"/>
              </a:rPr>
              <a:t>prepared</a:t>
            </a:r>
            <a:r>
              <a:rPr lang="cs-CZ" sz="1800" dirty="0">
                <a:solidFill>
                  <a:srgbClr val="000000"/>
                </a:solidFill>
                <a:latin typeface="Calibri" panose="020F0502020204030204" pitchFamily="34" charset="0"/>
              </a:rPr>
              <a:t> </a:t>
            </a:r>
            <a:r>
              <a:rPr lang="cs-CZ" sz="1800" dirty="0" err="1">
                <a:solidFill>
                  <a:srgbClr val="000000"/>
                </a:solidFill>
                <a:latin typeface="Calibri" panose="020F0502020204030204" pitchFamily="34" charset="0"/>
              </a:rPr>
              <a:t>for</a:t>
            </a:r>
            <a:r>
              <a:rPr lang="cs-CZ" sz="1800" dirty="0">
                <a:solidFill>
                  <a:srgbClr val="000000"/>
                </a:solidFill>
                <a:latin typeface="Calibri" panose="020F0502020204030204" pitchFamily="34" charset="0"/>
              </a:rPr>
              <a:t> </a:t>
            </a:r>
            <a:r>
              <a:rPr lang="cs-CZ" sz="1800" dirty="0" err="1">
                <a:solidFill>
                  <a:srgbClr val="000000"/>
                </a:solidFill>
                <a:latin typeface="Calibri" panose="020F0502020204030204" pitchFamily="34" charset="0"/>
              </a:rPr>
              <a:t>you</a:t>
            </a:r>
            <a:r>
              <a:rPr lang="cs-CZ" sz="1800" dirty="0">
                <a:solidFill>
                  <a:srgbClr val="000000"/>
                </a:solidFill>
                <a:latin typeface="Calibri" panose="020F0502020204030204" pitchFamily="34" charset="0"/>
              </a:rPr>
              <a:t> </a:t>
            </a:r>
            <a:r>
              <a:rPr lang="cs-CZ" sz="1800" dirty="0" err="1">
                <a:solidFill>
                  <a:srgbClr val="000000"/>
                </a:solidFill>
                <a:latin typeface="Calibri" panose="020F0502020204030204" pitchFamily="34" charset="0"/>
              </a:rPr>
              <a:t>couple</a:t>
            </a:r>
            <a:r>
              <a:rPr lang="cs-CZ" sz="1800" dirty="0">
                <a:solidFill>
                  <a:srgbClr val="000000"/>
                </a:solidFill>
                <a:latin typeface="Calibri" panose="020F0502020204030204" pitchFamily="34" charset="0"/>
              </a:rPr>
              <a:t> </a:t>
            </a:r>
            <a:r>
              <a:rPr lang="cs-CZ" sz="1800" dirty="0" err="1">
                <a:solidFill>
                  <a:srgbClr val="000000"/>
                </a:solidFill>
                <a:latin typeface="Calibri" panose="020F0502020204030204" pitchFamily="34" charset="0"/>
              </a:rPr>
              <a:t>types</a:t>
            </a:r>
            <a:r>
              <a:rPr lang="cs-CZ" sz="1800" dirty="0">
                <a:solidFill>
                  <a:srgbClr val="000000"/>
                </a:solidFill>
                <a:latin typeface="Calibri" panose="020F0502020204030204" pitchFamily="34" charset="0"/>
              </a:rPr>
              <a:t> </a:t>
            </a:r>
            <a:r>
              <a:rPr lang="cs-CZ" sz="1800" dirty="0" err="1">
                <a:solidFill>
                  <a:srgbClr val="000000"/>
                </a:solidFill>
                <a:latin typeface="Calibri" panose="020F0502020204030204" pitchFamily="34" charset="0"/>
              </a:rPr>
              <a:t>of</a:t>
            </a:r>
            <a:r>
              <a:rPr lang="cs-CZ" sz="1800" dirty="0">
                <a:solidFill>
                  <a:srgbClr val="000000"/>
                </a:solidFill>
                <a:latin typeface="Calibri" panose="020F0502020204030204" pitchFamily="34" charset="0"/>
              </a:rPr>
              <a:t> </a:t>
            </a:r>
            <a:r>
              <a:rPr lang="cs-CZ" sz="1800" dirty="0" err="1">
                <a:solidFill>
                  <a:srgbClr val="000000"/>
                </a:solidFill>
                <a:latin typeface="Calibri" panose="020F0502020204030204" pitchFamily="34" charset="0"/>
              </a:rPr>
              <a:t>slides</a:t>
            </a:r>
            <a:r>
              <a:rPr lang="cs-CZ" sz="1800" dirty="0">
                <a:solidFill>
                  <a:srgbClr val="000000"/>
                </a:solidFill>
                <a:latin typeface="Calibri" panose="020F0502020204030204" pitchFamily="34" charset="0"/>
              </a:rPr>
              <a:t>.</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Explain the task and who was involved in solving it.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Make sure to print out presentation and hand it out to the participants.  </a:t>
            </a:r>
            <a:r>
              <a:rPr lang="cs-CZ" sz="1800" b="0" i="0" dirty="0" err="1">
                <a:solidFill>
                  <a:srgbClr val="000000"/>
                </a:solidFill>
                <a:effectLst/>
                <a:latin typeface="Calibri" panose="020F0502020204030204" pitchFamily="34" charset="0"/>
              </a:rPr>
              <a:t>Send</a:t>
            </a:r>
            <a:r>
              <a:rPr lang="cs-CZ" sz="1800" b="0" i="0" dirty="0">
                <a:solidFill>
                  <a:srgbClr val="000000"/>
                </a:solidFill>
                <a:effectLst/>
                <a:latin typeface="Calibri" panose="020F0502020204030204" pitchFamily="34" charset="0"/>
              </a:rPr>
              <a:t> </a:t>
            </a:r>
            <a:r>
              <a:rPr lang="cs-CZ" sz="1800" b="0" i="0" dirty="0" err="1">
                <a:solidFill>
                  <a:srgbClr val="000000"/>
                </a:solidFill>
                <a:effectLst/>
                <a:latin typeface="Calibri" panose="020F0502020204030204" pitchFamily="34" charset="0"/>
              </a:rPr>
              <a:t>the</a:t>
            </a:r>
            <a:r>
              <a:rPr lang="cs-CZ" sz="1800" b="0" i="0" dirty="0">
                <a:solidFill>
                  <a:srgbClr val="000000"/>
                </a:solidFill>
                <a:effectLst/>
                <a:latin typeface="Calibri" panose="020F0502020204030204" pitchFamily="34" charset="0"/>
              </a:rPr>
              <a:t> </a:t>
            </a:r>
            <a:r>
              <a:rPr lang="cs-CZ" sz="1800" b="0" i="0" dirty="0" err="1">
                <a:solidFill>
                  <a:srgbClr val="000000"/>
                </a:solidFill>
                <a:effectLst/>
                <a:latin typeface="Calibri" panose="020F0502020204030204" pitchFamily="34" charset="0"/>
              </a:rPr>
              <a:t>presentation</a:t>
            </a:r>
            <a:r>
              <a:rPr lang="cs-CZ" sz="1800" b="0" i="0" dirty="0">
                <a:solidFill>
                  <a:srgbClr val="000000"/>
                </a:solidFill>
                <a:effectLst/>
                <a:latin typeface="Calibri" panose="020F0502020204030204" pitchFamily="34" charset="0"/>
              </a:rPr>
              <a:t> to </a:t>
            </a:r>
            <a:r>
              <a:rPr lang="cs-CZ" sz="1800" b="0" i="0" dirty="0" err="1">
                <a:solidFill>
                  <a:srgbClr val="000000"/>
                </a:solidFill>
                <a:effectLst/>
                <a:latin typeface="Calibri" panose="020F0502020204030204" pitchFamily="34" charset="0"/>
              </a:rPr>
              <a:t>your</a:t>
            </a:r>
            <a:r>
              <a:rPr lang="cs-CZ" sz="1800" b="0" i="0" dirty="0">
                <a:solidFill>
                  <a:srgbClr val="000000"/>
                </a:solidFill>
                <a:effectLst/>
                <a:latin typeface="Calibri" panose="020F0502020204030204" pitchFamily="34" charset="0"/>
              </a:rPr>
              <a:t> </a:t>
            </a:r>
            <a:r>
              <a:rPr lang="cs-CZ" sz="1800" b="0" i="0" dirty="0" err="1">
                <a:solidFill>
                  <a:srgbClr val="000000"/>
                </a:solidFill>
                <a:effectLst/>
                <a:latin typeface="Calibri" panose="020F0502020204030204" pitchFamily="34" charset="0"/>
              </a:rPr>
              <a:t>moderator</a:t>
            </a:r>
            <a:r>
              <a:rPr lang="cs-CZ" sz="1800" b="0" i="0" dirty="0">
                <a:solidFill>
                  <a:srgbClr val="000000"/>
                </a:solidFill>
                <a:effectLst/>
                <a:latin typeface="Calibri" panose="020F0502020204030204" pitchFamily="34" charset="0"/>
              </a:rPr>
              <a:t> </a:t>
            </a:r>
            <a:r>
              <a:rPr lang="cs-CZ" sz="1800" b="0" i="0" dirty="0" err="1">
                <a:solidFill>
                  <a:srgbClr val="000000"/>
                </a:solidFill>
                <a:effectLst/>
                <a:latin typeface="Calibri" panose="020F0502020204030204" pitchFamily="34" charset="0"/>
              </a:rPr>
              <a:t>at</a:t>
            </a:r>
            <a:r>
              <a:rPr lang="cs-CZ" sz="1800" b="0" i="0" dirty="0">
                <a:solidFill>
                  <a:srgbClr val="000000"/>
                </a:solidFill>
                <a:effectLst/>
                <a:latin typeface="Calibri" panose="020F0502020204030204" pitchFamily="34" charset="0"/>
              </a:rPr>
              <a:t> least 2 </a:t>
            </a:r>
            <a:r>
              <a:rPr lang="cs-CZ" sz="1800" b="0" i="0" dirty="0" err="1">
                <a:solidFill>
                  <a:srgbClr val="000000"/>
                </a:solidFill>
                <a:effectLst/>
                <a:latin typeface="Calibri" panose="020F0502020204030204" pitchFamily="34" charset="0"/>
              </a:rPr>
              <a:t>working</a:t>
            </a:r>
            <a:r>
              <a:rPr lang="cs-CZ" sz="1800" b="0" i="0" dirty="0">
                <a:solidFill>
                  <a:srgbClr val="000000"/>
                </a:solidFill>
                <a:effectLst/>
                <a:latin typeface="Calibri" panose="020F0502020204030204" pitchFamily="34" charset="0"/>
              </a:rPr>
              <a:t> </a:t>
            </a:r>
            <a:r>
              <a:rPr lang="cs-CZ" sz="1800" b="0" i="0" dirty="0" err="1">
                <a:solidFill>
                  <a:srgbClr val="000000"/>
                </a:solidFill>
                <a:effectLst/>
                <a:latin typeface="Calibri" panose="020F0502020204030204" pitchFamily="34" charset="0"/>
              </a:rPr>
              <a:t>days</a:t>
            </a:r>
            <a:r>
              <a:rPr lang="cs-CZ" sz="1800" b="0" i="0" dirty="0">
                <a:solidFill>
                  <a:srgbClr val="000000"/>
                </a:solidFill>
                <a:effectLst/>
                <a:latin typeface="Calibri" panose="020F0502020204030204" pitchFamily="34" charset="0"/>
              </a:rPr>
              <a:t> </a:t>
            </a:r>
            <a:r>
              <a:rPr lang="cs-CZ" sz="1800" b="0" i="0" dirty="0" err="1">
                <a:solidFill>
                  <a:srgbClr val="000000"/>
                </a:solidFill>
                <a:effectLst/>
                <a:latin typeface="Calibri" panose="020F0502020204030204" pitchFamily="34" charset="0"/>
              </a:rPr>
              <a:t>befor</a:t>
            </a:r>
            <a:r>
              <a:rPr lang="cs-CZ" sz="1800" dirty="0" err="1">
                <a:solidFill>
                  <a:srgbClr val="000000"/>
                </a:solidFill>
                <a:latin typeface="Calibri" panose="020F0502020204030204" pitchFamily="34" charset="0"/>
              </a:rPr>
              <a:t>e</a:t>
            </a:r>
            <a:r>
              <a:rPr lang="cs-CZ" sz="1800" dirty="0">
                <a:solidFill>
                  <a:srgbClr val="000000"/>
                </a:solidFill>
                <a:latin typeface="Calibri" panose="020F0502020204030204" pitchFamily="34" charset="0"/>
              </a:rPr>
              <a:t> meeting</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Ask participants to mark on their printed versions part they would like to discuss after the presentation.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Make sure to use as much as possible of practical examples.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Indicate at the beginning of the presentation if you will take questions during the presentation as well or only after it is done.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Make sure to read from the presentation as little as possible.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Try not to use too much text on the slides.  </a:t>
            </a:r>
            <a:r>
              <a:rPr lang="cs-CZ" sz="1800" b="0" i="0" dirty="0">
                <a:solidFill>
                  <a:srgbClr val="000000"/>
                </a:solidFill>
                <a:effectLst/>
                <a:latin typeface="Calibri" panose="020F0502020204030204" pitchFamily="34" charset="0"/>
              </a:rPr>
              <a:t>(</a:t>
            </a:r>
            <a:r>
              <a:rPr lang="cs-CZ" sz="1800" b="0" i="0" dirty="0" err="1">
                <a:solidFill>
                  <a:srgbClr val="000000"/>
                </a:solidFill>
                <a:effectLst/>
                <a:latin typeface="Calibri" panose="020F0502020204030204" pitchFamily="34" charset="0"/>
              </a:rPr>
              <a:t>Help</a:t>
            </a:r>
            <a:r>
              <a:rPr lang="cs-CZ" sz="1800" b="0" i="0" dirty="0">
                <a:solidFill>
                  <a:srgbClr val="000000"/>
                </a:solidFill>
                <a:effectLst/>
                <a:latin typeface="Calibri" panose="020F0502020204030204" pitchFamily="34" charset="0"/>
              </a:rPr>
              <a:t> </a:t>
            </a:r>
            <a:r>
              <a:rPr lang="cs-CZ" sz="1800" b="0" i="0" dirty="0" err="1">
                <a:solidFill>
                  <a:srgbClr val="000000"/>
                </a:solidFill>
                <a:effectLst/>
                <a:latin typeface="Calibri" panose="020F0502020204030204" pitchFamily="34" charset="0"/>
              </a:rPr>
              <a:t>count</a:t>
            </a:r>
            <a:r>
              <a:rPr lang="cs-CZ" sz="1800" b="0" i="0" dirty="0">
                <a:solidFill>
                  <a:srgbClr val="000000"/>
                </a:solidFill>
                <a:effectLst/>
                <a:latin typeface="Calibri" panose="020F0502020204030204" pitchFamily="34" charset="0"/>
              </a:rPr>
              <a:t> </a:t>
            </a:r>
            <a:r>
              <a:rPr lang="cs-CZ" sz="1800" b="0" i="0" dirty="0" err="1">
                <a:solidFill>
                  <a:srgbClr val="000000"/>
                </a:solidFill>
                <a:effectLst/>
                <a:latin typeface="Calibri" panose="020F0502020204030204" pitchFamily="34" charset="0"/>
              </a:rPr>
              <a:t>for</a:t>
            </a:r>
            <a:r>
              <a:rPr lang="cs-CZ" sz="1800" b="0" i="0" dirty="0">
                <a:solidFill>
                  <a:srgbClr val="000000"/>
                </a:solidFill>
                <a:effectLst/>
                <a:latin typeface="Calibri" panose="020F0502020204030204" pitchFamily="34" charset="0"/>
              </a:rPr>
              <a:t> </a:t>
            </a:r>
            <a:r>
              <a:rPr lang="cs-CZ" sz="1800" b="0" i="0" dirty="0" err="1">
                <a:solidFill>
                  <a:srgbClr val="000000"/>
                </a:solidFill>
                <a:effectLst/>
                <a:latin typeface="Calibri" panose="020F0502020204030204" pitchFamily="34" charset="0"/>
              </a:rPr>
              <a:t>each</a:t>
            </a:r>
            <a:r>
              <a:rPr lang="cs-CZ" sz="1800" b="0" i="0" dirty="0">
                <a:solidFill>
                  <a:srgbClr val="000000"/>
                </a:solidFill>
                <a:effectLst/>
                <a:latin typeface="Calibri" panose="020F0502020204030204" pitchFamily="34" charset="0"/>
              </a:rPr>
              <a:t> slide </a:t>
            </a:r>
            <a:r>
              <a:rPr lang="cs-CZ" sz="1800" b="0" i="0" dirty="0" err="1">
                <a:solidFill>
                  <a:srgbClr val="000000"/>
                </a:solidFill>
                <a:effectLst/>
                <a:latin typeface="Calibri" panose="020F0502020204030204" pitchFamily="34" charset="0"/>
              </a:rPr>
              <a:t>about</a:t>
            </a:r>
            <a:r>
              <a:rPr lang="cs-CZ" sz="1800" b="0" i="0" dirty="0">
                <a:solidFill>
                  <a:srgbClr val="000000"/>
                </a:solidFill>
                <a:effectLst/>
                <a:latin typeface="Calibri" panose="020F0502020204030204" pitchFamily="34" charset="0"/>
              </a:rPr>
              <a:t> 2 </a:t>
            </a:r>
            <a:r>
              <a:rPr lang="cs-CZ" sz="1800" b="0" i="0" dirty="0" err="1">
                <a:solidFill>
                  <a:srgbClr val="000000"/>
                </a:solidFill>
                <a:effectLst/>
                <a:latin typeface="Calibri" panose="020F0502020204030204" pitchFamily="34" charset="0"/>
              </a:rPr>
              <a:t>minutes</a:t>
            </a:r>
            <a:r>
              <a:rPr lang="cs-CZ" sz="1800" b="0" i="0" dirty="0">
                <a:solidFill>
                  <a:srgbClr val="000000"/>
                </a:solidFill>
                <a:effectLst/>
                <a:latin typeface="Calibri" panose="020F0502020204030204" pitchFamily="34" charset="0"/>
              </a:rPr>
              <a:t>)</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Rehearse the presentation and make sure you are finished at the agreed time.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Have a backup version on your </a:t>
            </a:r>
            <a:r>
              <a:rPr lang="en-US" sz="1800" b="0" i="0" dirty="0" err="1">
                <a:solidFill>
                  <a:srgbClr val="000000"/>
                </a:solidFill>
                <a:effectLst/>
                <a:latin typeface="Calibri" panose="020F0502020204030204" pitchFamily="34" charset="0"/>
              </a:rPr>
              <a:t>usb</a:t>
            </a:r>
            <a:r>
              <a:rPr lang="en-US" sz="1800" b="0" i="0" dirty="0">
                <a:solidFill>
                  <a:srgbClr val="000000"/>
                </a:solidFill>
                <a:effectLst/>
                <a:latin typeface="Calibri" panose="020F0502020204030204" pitchFamily="34" charset="0"/>
              </a:rPr>
              <a:t> or email.  </a:t>
            </a:r>
            <a:endParaRPr lang="en-US" b="0" i="0" dirty="0">
              <a:solidFill>
                <a:srgbClr val="000000"/>
              </a:solidFill>
              <a:effectLst/>
              <a:latin typeface="Segoe UI" panose="020B0502040204020203" pitchFamily="34" charset="0"/>
            </a:endParaRPr>
          </a:p>
          <a:p>
            <a:endParaRPr lang="cs-CZ" dirty="0"/>
          </a:p>
        </p:txBody>
      </p:sp>
    </p:spTree>
    <p:extLst>
      <p:ext uri="{BB962C8B-B14F-4D97-AF65-F5344CB8AC3E}">
        <p14:creationId xmlns:p14="http://schemas.microsoft.com/office/powerpoint/2010/main" val="3374643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4560F2-B065-4FF3-851D-B73A3A8D9B0E}"/>
              </a:ext>
            </a:extLst>
          </p:cNvPr>
          <p:cNvSpPr>
            <a:spLocks noGrp="1"/>
          </p:cNvSpPr>
          <p:nvPr>
            <p:ph type="title"/>
          </p:nvPr>
        </p:nvSpPr>
        <p:spPr/>
        <p:txBody>
          <a:bodyPr/>
          <a:lstStyle/>
          <a:p>
            <a:endParaRPr lang="cs-CZ"/>
          </a:p>
        </p:txBody>
      </p:sp>
      <p:sp>
        <p:nvSpPr>
          <p:cNvPr id="3" name="Zástupný text 2">
            <a:extLst>
              <a:ext uri="{FF2B5EF4-FFF2-40B4-BE49-F238E27FC236}">
                <a16:creationId xmlns:a16="http://schemas.microsoft.com/office/drawing/2014/main" id="{69E9AA90-39DA-4B45-B661-E92FEB304D2C}"/>
              </a:ext>
            </a:extLst>
          </p:cNvPr>
          <p:cNvSpPr>
            <a:spLocks noGrp="1"/>
          </p:cNvSpPr>
          <p:nvPr>
            <p:ph type="body" sz="half" idx="2"/>
          </p:nvPr>
        </p:nvSpPr>
        <p:spPr/>
        <p:txBody>
          <a:bodyPr/>
          <a:lstStyle/>
          <a:p>
            <a:endParaRPr lang="cs-CZ"/>
          </a:p>
        </p:txBody>
      </p:sp>
      <p:sp>
        <p:nvSpPr>
          <p:cNvPr id="4" name="Zástupný text 3">
            <a:extLst>
              <a:ext uri="{FF2B5EF4-FFF2-40B4-BE49-F238E27FC236}">
                <a16:creationId xmlns:a16="http://schemas.microsoft.com/office/drawing/2014/main" id="{747E588F-6984-42E0-A7F9-28AB44E9A9C2}"/>
              </a:ext>
            </a:extLst>
          </p:cNvPr>
          <p:cNvSpPr>
            <a:spLocks noGrp="1"/>
          </p:cNvSpPr>
          <p:nvPr>
            <p:ph type="body" sz="half" idx="10"/>
          </p:nvPr>
        </p:nvSpPr>
        <p:spPr/>
        <p:txBody>
          <a:bodyPr/>
          <a:lstStyle/>
          <a:p>
            <a:endParaRPr lang="cs-CZ"/>
          </a:p>
        </p:txBody>
      </p:sp>
      <p:sp>
        <p:nvSpPr>
          <p:cNvPr id="5" name="Zástupný symbol obrázku 4">
            <a:extLst>
              <a:ext uri="{FF2B5EF4-FFF2-40B4-BE49-F238E27FC236}">
                <a16:creationId xmlns:a16="http://schemas.microsoft.com/office/drawing/2014/main" id="{EA5D3CA9-EA6E-4805-ADF9-4DE6A617DB1A}"/>
              </a:ext>
            </a:extLst>
          </p:cNvPr>
          <p:cNvSpPr>
            <a:spLocks noGrp="1"/>
          </p:cNvSpPr>
          <p:nvPr>
            <p:ph type="pic" sz="quarter" idx="11"/>
          </p:nvPr>
        </p:nvSpPr>
        <p:spPr/>
      </p:sp>
    </p:spTree>
    <p:extLst>
      <p:ext uri="{BB962C8B-B14F-4D97-AF65-F5344CB8AC3E}">
        <p14:creationId xmlns:p14="http://schemas.microsoft.com/office/powerpoint/2010/main" val="61004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B04CD-6A27-4321-A86F-A5EC996A9628}"/>
              </a:ext>
            </a:extLst>
          </p:cNvPr>
          <p:cNvSpPr>
            <a:spLocks noGrp="1"/>
          </p:cNvSpPr>
          <p:nvPr>
            <p:ph type="title"/>
          </p:nvPr>
        </p:nvSpPr>
        <p:spPr/>
        <p:txBody>
          <a:bodyPr/>
          <a:lstStyle/>
          <a:p>
            <a:endParaRPr lang="cs-CZ"/>
          </a:p>
        </p:txBody>
      </p:sp>
      <p:sp>
        <p:nvSpPr>
          <p:cNvPr id="3" name="Zástupný text 2">
            <a:extLst>
              <a:ext uri="{FF2B5EF4-FFF2-40B4-BE49-F238E27FC236}">
                <a16:creationId xmlns:a16="http://schemas.microsoft.com/office/drawing/2014/main" id="{697037B2-0718-4692-B5D7-022A0772AA0E}"/>
              </a:ext>
            </a:extLst>
          </p:cNvPr>
          <p:cNvSpPr>
            <a:spLocks noGrp="1"/>
          </p:cNvSpPr>
          <p:nvPr>
            <p:ph type="body" sz="half" idx="2"/>
          </p:nvPr>
        </p:nvSpPr>
        <p:spPr/>
        <p:txBody>
          <a:bodyPr/>
          <a:lstStyle/>
          <a:p>
            <a:endParaRPr lang="cs-CZ"/>
          </a:p>
        </p:txBody>
      </p:sp>
    </p:spTree>
    <p:extLst>
      <p:ext uri="{BB962C8B-B14F-4D97-AF65-F5344CB8AC3E}">
        <p14:creationId xmlns:p14="http://schemas.microsoft.com/office/powerpoint/2010/main" val="3047673733"/>
      </p:ext>
    </p:extLst>
  </p:cSld>
  <p:clrMapOvr>
    <a:masterClrMapping/>
  </p:clrMapOvr>
</p:sld>
</file>

<file path=ppt/theme/theme1.xml><?xml version="1.0" encoding="utf-8"?>
<a:theme xmlns:a="http://schemas.openxmlformats.org/drawingml/2006/main" name="Officeova tema">
  <a:themeElements>
    <a:clrScheme name="ApprenticeshipQ">
      <a:dk1>
        <a:srgbClr val="000000"/>
      </a:dk1>
      <a:lt1>
        <a:srgbClr val="FFFDFF"/>
      </a:lt1>
      <a:dk2>
        <a:srgbClr val="000000"/>
      </a:dk2>
      <a:lt2>
        <a:srgbClr val="FFFFFF"/>
      </a:lt2>
      <a:accent1>
        <a:srgbClr val="F2C517"/>
      </a:accent1>
      <a:accent2>
        <a:srgbClr val="046960"/>
      </a:accent2>
      <a:accent3>
        <a:srgbClr val="F2C517"/>
      </a:accent3>
      <a:accent4>
        <a:srgbClr val="F2C517"/>
      </a:accent4>
      <a:accent5>
        <a:srgbClr val="F2C517"/>
      </a:accent5>
      <a:accent6>
        <a:srgbClr val="F2C517"/>
      </a:accent6>
      <a:hlink>
        <a:srgbClr val="0432FF"/>
      </a:hlink>
      <a:folHlink>
        <a:srgbClr val="0000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T_PPT" id="{1F7A5044-B86C-2E4A-9099-B77B4E72BCE0}" vid="{84DE3CF7-1A44-B84F-828E-E56637458093}"/>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SAT_PPT (1)</Template>
  <TotalTime>69</TotalTime>
  <Words>164</Words>
  <Application>Microsoft Office PowerPoint</Application>
  <PresentationFormat>Diaprojekcija na zaslonu (16:9)</PresentationFormat>
  <Paragraphs>11</Paragraphs>
  <Slides>5</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5</vt:i4>
      </vt:variant>
    </vt:vector>
  </HeadingPairs>
  <TitlesOfParts>
    <vt:vector size="12" baseType="lpstr">
      <vt:lpstr>Arial</vt:lpstr>
      <vt:lpstr>Calibri</vt:lpstr>
      <vt:lpstr>DINPro</vt:lpstr>
      <vt:lpstr>DINPro-Bold</vt:lpstr>
      <vt:lpstr>Segoe UI</vt:lpstr>
      <vt:lpstr>Wingdings</vt:lpstr>
      <vt:lpstr>Officeova tema</vt:lpstr>
      <vt:lpstr>PowerPointova predstavitev</vt:lpstr>
      <vt:lpstr>PowerPointova predstavitev</vt:lpstr>
      <vt:lpstr>Recommendation</vt:lpstr>
      <vt:lpstr>PowerPointova predstavitev</vt:lpstr>
      <vt:lpstr>PowerPointova predstavitev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Honza Beseda</dc:creator>
  <cp:lastModifiedBy>Andreja Skupnost</cp:lastModifiedBy>
  <cp:revision>2</cp:revision>
  <dcterms:created xsi:type="dcterms:W3CDTF">2020-04-24T08:19:07Z</dcterms:created>
  <dcterms:modified xsi:type="dcterms:W3CDTF">2020-06-03T09:58:32Z</dcterms:modified>
</cp:coreProperties>
</file>